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3" r:id="rId6"/>
    <p:sldId id="264" r:id="rId7"/>
    <p:sldId id="259" r:id="rId8"/>
    <p:sldId id="260" r:id="rId9"/>
    <p:sldId id="261" r:id="rId10"/>
    <p:sldId id="262" r:id="rId11"/>
    <p:sldId id="265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25D95-22A3-E60F-55FF-CC92243AD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99F2C5-6711-2FCB-1359-483C87DC2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A210-50B1-80EE-D9CF-A8746719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37ECF4-C4DD-4A11-3424-6F19A1E9A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0543E-FCF1-D4E4-8885-27B0755D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0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36381-703E-5F1E-E1E5-1240CCB2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E2CDEA-E5A2-BA60-2D68-D21A2D4A3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26D3DB-4E4A-8D0B-65AA-48CCA61F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11153D-8A9A-6D70-AA79-721C2C93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50C29-EACB-DD82-4F27-93C81617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36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A77F1F-206B-8C1A-49FF-EDC9E113E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B560D5-8891-DA87-CD12-22FAFE850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E9049-B52D-CAD0-9AF4-0C876AED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C1BF0D-6AA9-F5AD-601C-BC22A495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25D02-2ABA-D7EE-99C7-C930375F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90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4277D-7820-1EC8-8071-056783EE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060B7-30B3-D806-9DDF-9B5687150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4D253-C5E3-96D8-5419-AA7DBE80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8F1347-018B-05C7-3CAE-B4C94673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08FCF-1933-4B3A-D98F-9CD9E1AC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2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D685C-09F0-CB74-EE64-FAB859379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BDB273-03AA-F2F5-49F8-EA1194045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568E8-F788-B164-D64D-E1B30E0F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BE1D-92AF-F3B0-74E2-07854A7C1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5F237-9F3D-4503-9A0D-45A8B43D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57391-77F0-1EFC-4EC6-79716096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FCC8A-CE26-7DAA-E5E8-16B2AF747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E1C1ED-7A3C-7FC0-6233-18841DE93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B9E3F5-DE6A-F94C-8AB6-E435A36C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38DC06-512C-283B-23E6-577B1E63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E61BDD-EA50-E31D-C9FC-379C2759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0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AFEED-421A-52B7-32C0-61F3AC80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9C8261-21F1-29D7-633F-E62410CD7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D4085-5867-4604-8050-6CCF14849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55A70C-E3BD-8EF7-E1EB-E48285F8F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7ADB9A-294A-D666-C98E-E47DA8B14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3BED1E-17D4-CFAB-5E21-D11ADD97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780F55-E8AB-D549-CFCD-F072B934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6B5AA4-6099-6CB5-C220-B9452156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69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52884-4565-56C3-A0D4-26F57EF0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92D158-405F-FD83-01EA-0CEC1C39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B5C6B5-77F8-9C81-26BE-06E41CEB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DC1910-F336-44D9-D949-885004BD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7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A2410A-5442-2162-ACF7-B401943C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D0E8DC-A176-724A-20A1-1E8B6224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12DD5A-75C5-C64C-E386-2E030C28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8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CB59-B53E-D130-A846-1C337B38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CDF99A-223E-DBF1-7398-B51AAD343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7A3617-AB65-A245-F2C2-FC199B84C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13949D-C509-C1F4-1948-D13AB481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C48F1-1BBA-DA54-DA48-E42A9F3B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7CBB77-D877-E94F-AD57-8A6896FD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1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9B883-B6FF-C350-A618-90F7CFF2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B6C6E-D57C-013A-5245-86E47DBB4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C20E9E-3838-7BB3-745A-20538E95C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F4933A-DB1D-DF88-0067-9188E74F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10B5E4-5A8C-1450-617B-5AD0BEE6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DFFCF3-4977-1CF7-A6D7-C25ADCAB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77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1B6BF-12E9-2DE7-4005-6B5EFD95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906BC-5832-F5AB-E2B2-3C3B5CBBD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D07E2B-8056-CAF5-A0E5-8B0CE12C1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7BD08-9FAA-441D-A1F9-BE5A4692913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57C05E-740C-3D0E-8D9F-1FD5C56E7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2724DF-13E0-D784-8FBC-8606C37C3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C8C8-09CB-438B-9A07-EEAC7886F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5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0F6EAA-8286-43FA-1F96-D9A5C340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37C35A-68CD-1CB7-272D-F9DE69A56F36}"/>
              </a:ext>
            </a:extLst>
          </p:cNvPr>
          <p:cNvSpPr/>
          <p:nvPr/>
        </p:nvSpPr>
        <p:spPr>
          <a:xfrm>
            <a:off x="2679224" y="1153735"/>
            <a:ext cx="9326880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тему</a:t>
            </a:r>
          </a:p>
          <a:p>
            <a:pPr algn="ctr"/>
            <a:r>
              <a:rPr lang="ru-RU" sz="66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«Антоновские яблоки»</a:t>
            </a:r>
          </a:p>
          <a:p>
            <a:pPr algn="ctr"/>
            <a:r>
              <a:rPr lang="ru-RU" sz="6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И.А. Бунина</a:t>
            </a:r>
            <a:endParaRPr lang="ru-RU" sz="66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94C6F-7C97-5AA3-EDB5-30795D5CB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0" t="13497" r="30486"/>
          <a:stretch/>
        </p:blipFill>
        <p:spPr>
          <a:xfrm>
            <a:off x="154747" y="3052688"/>
            <a:ext cx="3896748" cy="3404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14DD2C-B4A4-4F15-B6C0-20A9BC19D17F}"/>
              </a:ext>
            </a:extLst>
          </p:cNvPr>
          <p:cNvSpPr/>
          <p:nvPr/>
        </p:nvSpPr>
        <p:spPr>
          <a:xfrm>
            <a:off x="1392702" y="261487"/>
            <a:ext cx="9692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Светлоградский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региональный сельскохозяйственный колледж»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F0AEB9-7E77-46FC-B442-7F47488A8BEC}"/>
              </a:ext>
            </a:extLst>
          </p:cNvPr>
          <p:cNvSpPr/>
          <p:nvPr/>
        </p:nvSpPr>
        <p:spPr>
          <a:xfrm>
            <a:off x="8017626" y="4627565"/>
            <a:ext cx="38004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2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r"/>
            <a:r>
              <a:rPr lang="ru-RU" sz="2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русского языка </a:t>
            </a:r>
          </a:p>
          <a:p>
            <a:pPr algn="r"/>
            <a:r>
              <a:rPr lang="ru-RU" sz="2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литературы</a:t>
            </a:r>
          </a:p>
          <a:p>
            <a:pPr algn="r"/>
            <a:r>
              <a:rPr lang="ru-RU" sz="2000" b="1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Анистратенко</a:t>
            </a:r>
            <a:r>
              <a:rPr lang="ru-RU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Л.А.</a:t>
            </a:r>
            <a:endParaRPr lang="ru-RU" sz="2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6E2EE2-8ECB-42CE-BC78-A11A100C4CA1}"/>
              </a:ext>
            </a:extLst>
          </p:cNvPr>
          <p:cNvSpPr/>
          <p:nvPr/>
        </p:nvSpPr>
        <p:spPr>
          <a:xfrm>
            <a:off x="4824722" y="5951004"/>
            <a:ext cx="25425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Светлоград, 2024г.</a:t>
            </a:r>
          </a:p>
        </p:txBody>
      </p:sp>
    </p:spTree>
    <p:extLst>
      <p:ext uri="{BB962C8B-B14F-4D97-AF65-F5344CB8AC3E}">
        <p14:creationId xmlns:p14="http://schemas.microsoft.com/office/powerpoint/2010/main" val="202774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E1D6F3-E1B5-1ED1-A367-1427A937B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7DF5A-CD89-A8C2-1D66-6C01077FED01}"/>
              </a:ext>
            </a:extLst>
          </p:cNvPr>
          <p:cNvSpPr txBox="1"/>
          <p:nvPr/>
        </p:nvSpPr>
        <p:spPr>
          <a:xfrm>
            <a:off x="534572" y="1594396"/>
            <a:ext cx="1001619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Как погиб Арсений Семёнович?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Несчастный случай на охоте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Упал с лошади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Застрелился</a:t>
            </a:r>
          </a:p>
        </p:txBody>
      </p:sp>
    </p:spTree>
    <p:extLst>
      <p:ext uri="{BB962C8B-B14F-4D97-AF65-F5344CB8AC3E}">
        <p14:creationId xmlns:p14="http://schemas.microsoft.com/office/powerpoint/2010/main" val="15871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531FC7-A6F7-5F3B-641F-0046F00B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CC5962-B7AF-5668-7494-577791617315}"/>
              </a:ext>
            </a:extLst>
          </p:cNvPr>
          <p:cNvSpPr txBox="1"/>
          <p:nvPr/>
        </p:nvSpPr>
        <p:spPr>
          <a:xfrm>
            <a:off x="467748" y="321770"/>
            <a:ext cx="1075827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Что не входит в тематику рассказа «Антоновские яблоки» И.А. Бунина.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Поэтизация быта помещиков;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Сожаление об уходящей дворянской  эпохе;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 Социальная, психологическая;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Любовный треугольник. </a:t>
            </a:r>
          </a:p>
        </p:txBody>
      </p:sp>
    </p:spTree>
    <p:extLst>
      <p:ext uri="{BB962C8B-B14F-4D97-AF65-F5344CB8AC3E}">
        <p14:creationId xmlns:p14="http://schemas.microsoft.com/office/powerpoint/2010/main" val="141394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CA983C-4742-E77F-4D8B-05C4F6F65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17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068E3-81CD-3CBF-ED5D-C631659D809C}"/>
              </a:ext>
            </a:extLst>
          </p:cNvPr>
          <p:cNvSpPr txBox="1"/>
          <p:nvPr/>
        </p:nvSpPr>
        <p:spPr>
          <a:xfrm>
            <a:off x="253219" y="603125"/>
            <a:ext cx="113526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В каком направлении написан рассказ «Антоновские яблоки» И.А. Бунина.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Романтизм;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Сентиментализм;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Модернизм;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Социальный реализм.</a:t>
            </a:r>
          </a:p>
        </p:txBody>
      </p:sp>
    </p:spTree>
    <p:extLst>
      <p:ext uri="{BB962C8B-B14F-4D97-AF65-F5344CB8AC3E}">
        <p14:creationId xmlns:p14="http://schemas.microsoft.com/office/powerpoint/2010/main" val="345193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3C8518-6E6A-250A-CACC-3FF77124A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51058-8FF7-09DF-8AA4-AAA6926F0C6E}"/>
              </a:ext>
            </a:extLst>
          </p:cNvPr>
          <p:cNvSpPr txBox="1"/>
          <p:nvPr/>
        </p:nvSpPr>
        <p:spPr>
          <a:xfrm>
            <a:off x="321212" y="645328"/>
            <a:ext cx="1154957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Кто не является героем  рассказа «Антоновские яблоки» И.А. Бунина.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Анна Герасимовна;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Арсений Семенович;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Рассказчик –дворянин;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Евгений Базаров.</a:t>
            </a:r>
          </a:p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08298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6389A1-7D0D-EFEE-2005-DA113F5B1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B4A62-7F96-20EC-C0AE-F15E33D23A6A}"/>
              </a:ext>
            </a:extLst>
          </p:cNvPr>
          <p:cNvSpPr txBox="1"/>
          <p:nvPr/>
        </p:nvSpPr>
        <p:spPr>
          <a:xfrm>
            <a:off x="450166" y="611834"/>
            <a:ext cx="102834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К какому жанру относят рассказ «Антоновские яблоки» И.А. Бунина?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Монолог-воспоминание (рассказ) 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Полилог-воспоминание;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Рассказ-мемуары;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Ностальгический рассказ.</a:t>
            </a:r>
          </a:p>
        </p:txBody>
      </p:sp>
    </p:spTree>
    <p:extLst>
      <p:ext uri="{BB962C8B-B14F-4D97-AF65-F5344CB8AC3E}">
        <p14:creationId xmlns:p14="http://schemas.microsoft.com/office/powerpoint/2010/main" val="26339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F69C9-0F3A-BAF6-0FE2-1B6BE7B4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80376-BEAC-478D-5FA7-84E64B494524}"/>
              </a:ext>
            </a:extLst>
          </p:cNvPr>
          <p:cNvSpPr txBox="1"/>
          <p:nvPr/>
        </p:nvSpPr>
        <p:spPr>
          <a:xfrm>
            <a:off x="159434" y="704003"/>
            <a:ext cx="118731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С чем Бунин соотносит разорение и постепенное исчезновение дворянских гнезд?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Со своей собственной жизнью;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 историческими процессами в государстве;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Со сменой времен года;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Ни с чем не соотносит.</a:t>
            </a:r>
          </a:p>
        </p:txBody>
      </p:sp>
    </p:spTree>
    <p:extLst>
      <p:ext uri="{BB962C8B-B14F-4D97-AF65-F5344CB8AC3E}">
        <p14:creationId xmlns:p14="http://schemas.microsoft.com/office/powerpoint/2010/main" val="1450964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D455B5-BF51-34D9-2BB4-A067D0436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0DD49-8A07-09CA-B449-AFCAC0D0AC2B}"/>
              </a:ext>
            </a:extLst>
          </p:cNvPr>
          <p:cNvSpPr txBox="1"/>
          <p:nvPr/>
        </p:nvSpPr>
        <p:spPr>
          <a:xfrm>
            <a:off x="253219" y="518719"/>
            <a:ext cx="1060703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«Антоновские яблоки» И.А. Бунина символ: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Уходящей эпохи, детства, старины, упоения;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Красоты, упоения, очарования;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Мятежа, революции, смуты;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Любви, страсти, верности.</a:t>
            </a:r>
          </a:p>
        </p:txBody>
      </p:sp>
    </p:spTree>
    <p:extLst>
      <p:ext uri="{BB962C8B-B14F-4D97-AF65-F5344CB8AC3E}">
        <p14:creationId xmlns:p14="http://schemas.microsoft.com/office/powerpoint/2010/main" val="2930656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7B5D57-6D13-796E-96DB-0BFC10116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45A00-941F-C51E-8F2F-536FDBC03387}"/>
              </a:ext>
            </a:extLst>
          </p:cNvPr>
          <p:cNvSpPr txBox="1"/>
          <p:nvPr/>
        </p:nvSpPr>
        <p:spPr>
          <a:xfrm>
            <a:off x="309489" y="354261"/>
            <a:ext cx="110290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 к тесту на тему «Антоновские яблоки» И.А. Бунина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D001DF63-19D2-014E-113F-851F6B89D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590646"/>
              </p:ext>
            </p:extLst>
          </p:nvPr>
        </p:nvGraphicFramePr>
        <p:xfrm>
          <a:off x="205150" y="2337192"/>
          <a:ext cx="1178169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699">
                  <a:extLst>
                    <a:ext uri="{9D8B030D-6E8A-4147-A177-3AD203B41FA5}">
                      <a16:colId xmlns:a16="http://schemas.microsoft.com/office/drawing/2014/main" val="146341681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54985976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08618008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00498039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83112843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24969438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91000795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01591871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36627866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01446666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8438089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5933589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5127902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42657703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21006294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612974857"/>
                    </a:ext>
                  </a:extLst>
                </a:gridCol>
              </a:tblGrid>
              <a:tr h="190173"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вопроса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519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06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04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EB1428-4C4F-AC49-7B13-4F9EB3A60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9AFBEE-0563-723A-ACCF-7506305D117D}"/>
              </a:ext>
            </a:extLst>
          </p:cNvPr>
          <p:cNvSpPr txBox="1"/>
          <p:nvPr/>
        </p:nvSpPr>
        <p:spPr>
          <a:xfrm>
            <a:off x="464234" y="1277371"/>
            <a:ext cx="100865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Укажите годы жизни И.А. Бунина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1870-1953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1886-1921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1890-1960</a:t>
            </a:r>
          </a:p>
        </p:txBody>
      </p:sp>
    </p:spTree>
    <p:extLst>
      <p:ext uri="{BB962C8B-B14F-4D97-AF65-F5344CB8AC3E}">
        <p14:creationId xmlns:p14="http://schemas.microsoft.com/office/powerpoint/2010/main" val="2676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43724E-F0EF-061C-D589-C8BB77DAF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9D1617-37D5-4156-02F2-3DCAE8323C94}"/>
              </a:ext>
            </a:extLst>
          </p:cNvPr>
          <p:cNvSpPr txBox="1"/>
          <p:nvPr/>
        </p:nvSpPr>
        <p:spPr>
          <a:xfrm>
            <a:off x="439615" y="770935"/>
            <a:ext cx="111240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После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Октябпьской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революции И.А. Бунин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был осужден и расстрелян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эмигрировал в США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остался в России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эмигрировал во Францию</a:t>
            </a:r>
          </a:p>
        </p:txBody>
      </p:sp>
    </p:spTree>
    <p:extLst>
      <p:ext uri="{BB962C8B-B14F-4D97-AF65-F5344CB8AC3E}">
        <p14:creationId xmlns:p14="http://schemas.microsoft.com/office/powerpoint/2010/main" val="30563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378FF0-A8C6-8E21-7C0E-1A3786E3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19978D-3EFC-F0EE-E840-E97BE6F44631}"/>
              </a:ext>
            </a:extLst>
          </p:cNvPr>
          <p:cNvSpPr txBox="1"/>
          <p:nvPr/>
        </p:nvSpPr>
        <p:spPr>
          <a:xfrm>
            <a:off x="323557" y="771938"/>
            <a:ext cx="1121195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Год написания «Антоновские яблоки» И.А. Бунина.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1900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1903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1899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1910</a:t>
            </a:r>
          </a:p>
        </p:txBody>
      </p:sp>
    </p:spTree>
    <p:extLst>
      <p:ext uri="{BB962C8B-B14F-4D97-AF65-F5344CB8AC3E}">
        <p14:creationId xmlns:p14="http://schemas.microsoft.com/office/powerpoint/2010/main" val="229477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F32509-47BD-04AE-8B00-DEDADCC7C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7B933-8B3D-CA97-FB4C-76B7DA50BD11}"/>
              </a:ext>
            </a:extLst>
          </p:cNvPr>
          <p:cNvSpPr txBox="1"/>
          <p:nvPr/>
        </p:nvSpPr>
        <p:spPr>
          <a:xfrm>
            <a:off x="411479" y="848808"/>
            <a:ext cx="1116623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 называется родная деревня героя?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Новоселки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Поселки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Выселки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72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A582E4-982B-EC75-D60F-5F0D71FB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B2672-705D-A469-B87B-BC4B57D11445}"/>
              </a:ext>
            </a:extLst>
          </p:cNvPr>
          <p:cNvSpPr txBox="1"/>
          <p:nvPr/>
        </p:nvSpPr>
        <p:spPr>
          <a:xfrm>
            <a:off x="433754" y="379216"/>
            <a:ext cx="1132449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Какое календарное время описывает Бунин в рассказе "Антоновские яблоки"?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июль – сентябрь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август – ноябрь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октябрь – ноябрь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май - июль</a:t>
            </a:r>
          </a:p>
        </p:txBody>
      </p:sp>
    </p:spTree>
    <p:extLst>
      <p:ext uri="{BB962C8B-B14F-4D97-AF65-F5344CB8AC3E}">
        <p14:creationId xmlns:p14="http://schemas.microsoft.com/office/powerpoint/2010/main" val="189697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B99B6C-3502-5CA7-720F-ADF5545EE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228365-A16C-63D8-BC34-19798BCE0CDA}"/>
              </a:ext>
            </a:extLst>
          </p:cNvPr>
          <p:cNvSpPr txBox="1"/>
          <p:nvPr/>
        </p:nvSpPr>
        <p:spPr>
          <a:xfrm>
            <a:off x="548640" y="989485"/>
            <a:ext cx="1014280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Что сулил хороший урожай антоновки?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Урожайный год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Сухую осень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Морозную зиму</a:t>
            </a:r>
          </a:p>
        </p:txBody>
      </p:sp>
    </p:spTree>
    <p:extLst>
      <p:ext uri="{BB962C8B-B14F-4D97-AF65-F5344CB8AC3E}">
        <p14:creationId xmlns:p14="http://schemas.microsoft.com/office/powerpoint/2010/main" val="2705119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60CC67-644E-1D2C-E2F2-0008DE16A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1880E-4649-7636-DA76-C26EB3264A43}"/>
              </a:ext>
            </a:extLst>
          </p:cNvPr>
          <p:cNvSpPr txBox="1"/>
          <p:nvPr/>
        </p:nvSpPr>
        <p:spPr>
          <a:xfrm>
            <a:off x="419686" y="975416"/>
            <a:ext cx="113526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Каким «богатством» славилась усадьба, в которой жил рассказчик?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Люди тут жили долго;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Тут росло больше всего яблонь;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Тут жили очень красивые люди;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Тут были самые урожайные земли.</a:t>
            </a:r>
          </a:p>
        </p:txBody>
      </p:sp>
    </p:spTree>
    <p:extLst>
      <p:ext uri="{BB962C8B-B14F-4D97-AF65-F5344CB8AC3E}">
        <p14:creationId xmlns:p14="http://schemas.microsoft.com/office/powerpoint/2010/main" val="372294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4ABEFD-BC23-8317-AEC6-5F2B52304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C3A12-E1DB-26BF-D581-A3AF4BD518E5}"/>
              </a:ext>
            </a:extLst>
          </p:cNvPr>
          <p:cNvSpPr txBox="1"/>
          <p:nvPr/>
        </p:nvSpPr>
        <p:spPr>
          <a:xfrm>
            <a:off x="548639" y="1045756"/>
            <a:ext cx="113104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Что герой ощущал, въезжая в усадьбу своей тётки?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Крепостное право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Дух прошлого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Староверие</a:t>
            </a:r>
          </a:p>
        </p:txBody>
      </p:sp>
    </p:spTree>
    <p:extLst>
      <p:ext uri="{BB962C8B-B14F-4D97-AF65-F5344CB8AC3E}">
        <p14:creationId xmlns:p14="http://schemas.microsoft.com/office/powerpoint/2010/main" val="32433453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553</Words>
  <Application>Microsoft Office PowerPoint</Application>
  <PresentationFormat>Широкоэкранный</PresentationFormat>
  <Paragraphs>115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13</cp:revision>
  <dcterms:created xsi:type="dcterms:W3CDTF">2022-12-06T02:45:59Z</dcterms:created>
  <dcterms:modified xsi:type="dcterms:W3CDTF">2024-03-16T18:54:01Z</dcterms:modified>
</cp:coreProperties>
</file>