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Ubuntu" panose="020B0504030602030204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 showGuides="1">
      <p:cViewPr varScale="1">
        <p:scale>
          <a:sx n="152" d="100"/>
          <a:sy n="152" d="100"/>
        </p:scale>
        <p:origin x="428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15AE4-34CB-4FC2-4961-A2F456061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D60A9A-6BD1-32C9-73FF-72DC047F9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2210A9-B654-4134-A46D-8246D231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0591-3720-4D40-91F1-C51DE8F4469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E2A9FA-7EB2-741C-0462-70AE80F8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90D6DC-3C18-B089-AB32-9BF7D90E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00BB-4F92-4B1B-B134-C979B8B65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2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D8B29-BD2A-101F-B778-681CD9354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A072A3-1E47-66E1-7503-295BDAB1B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5F9D5-2F97-4338-3656-322662F9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0591-3720-4D40-91F1-C51DE8F4469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1AB477-C5CA-FAAE-F78D-8190FBA5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D99BBB-25CB-3A28-4312-0DF8F396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00BB-4F92-4B1B-B134-C979B8B65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7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C71D7D-9F9F-E85C-5F7D-DF0E0EA18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4A9EA9-C178-F9EB-EDAA-1A21FED3C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4FE3F2-3A68-3561-B973-091CF660A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0591-3720-4D40-91F1-C51DE8F4469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10BCB9-C804-91E8-C0A9-54428721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34154C-FECE-3621-3D63-F64D7B49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00BB-4F92-4B1B-B134-C979B8B65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9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549C-6531-3E13-7436-8813589C9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5710ED-8527-0F2B-8976-DAC62DC5C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D495E8-C38F-EA89-724D-EC7CECE0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0591-3720-4D40-91F1-C51DE8F4469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FF9E87-6005-A597-216C-B1974794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926CF-F0F4-575A-4E64-91DC9BD5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00BB-4F92-4B1B-B134-C979B8B65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9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81930-073B-D1E5-175B-B59C383A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378556-A823-91B9-461A-6009EB14C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FBEDFE-E7D2-C40E-34CA-9E1F5FA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0591-3720-4D40-91F1-C51DE8F4469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4E1C9-A98B-C50E-A8F7-E84F7E98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1D9B9-5DDD-491C-9F03-6F7D0143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00BB-4F92-4B1B-B134-C979B8B65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DE7FE-C772-0C12-970D-8239C68E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0A49F-25B6-ADC1-7B59-4BC00A7C6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407ABD-1FD3-017E-C8D0-2A32C035B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C2A908-6520-802D-BB86-F6C536BE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0591-3720-4D40-91F1-C51DE8F4469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E2CE1-0346-DF74-0454-DBE50921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9D8240-E9EC-BF30-84C7-48803807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00BB-4F92-4B1B-B134-C979B8B65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9567C-8BA6-09E6-A779-1C382AC3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736817-0BE0-2CE5-3CBE-3991B8B0B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3CD968-7302-DFE8-0526-E9E5E1EFD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B56114-4F41-24B7-834F-A7C2CE2B0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74DA0C-4099-EE24-8060-8B8091816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7A22D7-55DE-1307-CF95-CCB55EB8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0591-3720-4D40-91F1-C51DE8F4469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1957AA-1A8D-6E54-2062-1DE523A2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B52833-A6BB-1242-AECD-8A310842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00BB-4F92-4B1B-B134-C979B8B65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8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15085-B9ED-9058-756E-616A668B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AB255A-B743-B332-5B16-DFCA744A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0591-3720-4D40-91F1-C51DE8F4469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CEBD3D-EBD6-BB5D-AACD-ED609386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7EB815-05A1-49A8-1C7E-0F94AA48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00BB-4F92-4B1B-B134-C979B8B65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0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6F5625-64BD-55C1-7679-E20E093B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0591-3720-4D40-91F1-C51DE8F4469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26D4C3-77DE-1783-A421-4BFADD07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1A3573-EBB3-7658-82F5-8E578C62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00BB-4F92-4B1B-B134-C979B8B65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6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067F3-F6E2-5A27-FB82-44894DEB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426BB-D909-B802-AD3A-132002E2D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BF12A1-B277-235F-405C-EE75B47BD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8C0EA8-98DB-9317-62DD-F0D3ACA6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0591-3720-4D40-91F1-C51DE8F4469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0AAE14-4CAB-C79D-B324-1418A277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00217F-E332-5BD8-9746-81E8505E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00BB-4F92-4B1B-B134-C979B8B65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2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AB69E-16E3-AB13-EBB0-C445F5FD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6044D3-4D82-91CA-48D4-21E7A5496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337DF8-A9D9-5E4E-5EDF-36017C8FA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D2D57A-2E30-1F9D-F840-2949EE2F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0591-3720-4D40-91F1-C51DE8F4469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F41743-0029-2283-7858-0EB5F8F8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160C64-FE7B-1BC2-8DCC-459BCFEE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00BB-4F92-4B1B-B134-C979B8B65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2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B7036-B71B-98B5-98A5-6C238081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CEF96F-BD70-F456-C999-C2A1B1554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0CD75D-5B4C-9E72-F60F-1C459D378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0591-3720-4D40-91F1-C51DE8F4469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11E42-F983-3026-C4F6-EEECFCAC4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88DBA-8399-C5D9-DE01-55A4BFBB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100BB-4F92-4B1B-B134-C979B8B65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0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png"/><Relationship Id="rId1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png"/><Relationship Id="rId1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png"/><Relationship Id="rId1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png"/><Relationship Id="rId1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png"/><Relationship Id="rId1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CD8D3C-7668-5767-D644-629B171CD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oup" descr="preencoded.png">
            <a:extLst>
              <a:ext uri="{FF2B5EF4-FFF2-40B4-BE49-F238E27FC236}">
                <a16:creationId xmlns:a16="http://schemas.microsoft.com/office/drawing/2014/main" id="{0D35E245-87F1-ED7A-27E8-FC23A74F7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64616" y="593357"/>
            <a:ext cx="2705100" cy="1568451"/>
          </a:xfrm>
          <a:prstGeom prst="rect">
            <a:avLst/>
          </a:prstGeom>
        </p:spPr>
      </p:pic>
      <p:pic>
        <p:nvPicPr>
          <p:cNvPr id="9" name="Group" descr="preencoded.png">
            <a:extLst>
              <a:ext uri="{FF2B5EF4-FFF2-40B4-BE49-F238E27FC236}">
                <a16:creationId xmlns:a16="http://schemas.microsoft.com/office/drawing/2014/main" id="{6BE13FAB-5328-7897-977C-8CE30B1AE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73666" y="3438157"/>
            <a:ext cx="3261528" cy="1568451"/>
          </a:xfrm>
          <a:prstGeom prst="rect">
            <a:avLst/>
          </a:prstGeom>
        </p:spPr>
      </p:pic>
      <p:pic>
        <p:nvPicPr>
          <p:cNvPr id="10" name="Rectangle 445" descr="preencoded.png">
            <a:extLst>
              <a:ext uri="{FF2B5EF4-FFF2-40B4-BE49-F238E27FC236}">
                <a16:creationId xmlns:a16="http://schemas.microsoft.com/office/drawing/2014/main" id="{3A8ABB1D-A0D9-FE67-EBF4-518CF36011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20237" y="1374407"/>
            <a:ext cx="9151526" cy="1145004"/>
          </a:xfrm>
          <a:prstGeom prst="rect">
            <a:avLst/>
          </a:prstGeom>
        </p:spPr>
      </p:pic>
      <p:pic>
        <p:nvPicPr>
          <p:cNvPr id="11" name="Rectangle 451" descr="preencoded.png">
            <a:extLst>
              <a:ext uri="{FF2B5EF4-FFF2-40B4-BE49-F238E27FC236}">
                <a16:creationId xmlns:a16="http://schemas.microsoft.com/office/drawing/2014/main" id="{8D839273-1011-B2BF-135E-206084142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788856" y="2468611"/>
            <a:ext cx="1244600" cy="101600"/>
          </a:xfrm>
          <a:prstGeom prst="rect">
            <a:avLst/>
          </a:prstGeom>
        </p:spPr>
      </p:pic>
      <p:pic>
        <p:nvPicPr>
          <p:cNvPr id="14" name="Group 1927" descr="preencoded.png">
            <a:extLst>
              <a:ext uri="{FF2B5EF4-FFF2-40B4-BE49-F238E27FC236}">
                <a16:creationId xmlns:a16="http://schemas.microsoft.com/office/drawing/2014/main" id="{08360B92-316C-4853-1214-7C34E5C1E5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664616" y="300721"/>
            <a:ext cx="508000" cy="133350"/>
          </a:xfrm>
          <a:prstGeom prst="rect">
            <a:avLst/>
          </a:prstGeom>
        </p:spPr>
      </p:pic>
      <p:sp>
        <p:nvSpPr>
          <p:cNvPr id="16" name="-">
            <a:extLst>
              <a:ext uri="{FF2B5EF4-FFF2-40B4-BE49-F238E27FC236}">
                <a16:creationId xmlns:a16="http://schemas.microsoft.com/office/drawing/2014/main" id="{DC23AF39-AA8E-1713-2E6C-05E15F7ED862}"/>
              </a:ext>
            </a:extLst>
          </p:cNvPr>
          <p:cNvSpPr/>
          <p:nvPr/>
        </p:nvSpPr>
        <p:spPr>
          <a:xfrm>
            <a:off x="1916667" y="1778033"/>
            <a:ext cx="8358667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6"/>
              </a:lnSpc>
              <a:buNone/>
            </a:pPr>
            <a:r>
              <a:rPr lang="ru-RU" sz="4400" b="1" dirty="0">
                <a:solidFill>
                  <a:srgbClr val="374483"/>
                </a:solidFill>
                <a:latin typeface="Ubuntu" panose="020B0504030602030204" pitchFamily="34" charset="0"/>
                <a:ea typeface="Verdana Bold" pitchFamily="34" charset="-122"/>
                <a:cs typeface="Verdana Bold" pitchFamily="34" charset="-120"/>
              </a:rPr>
              <a:t>АРГУМЕНТЫ И ФАКТЫ</a:t>
            </a:r>
            <a:endParaRPr lang="en-US" sz="4400" dirty="0">
              <a:latin typeface="Ubuntu" panose="020B0504030602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7BC979-9728-1814-1838-8F90D3793F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64" y="2745372"/>
            <a:ext cx="9843436" cy="4112627"/>
          </a:xfrm>
          <a:prstGeom prst="rect">
            <a:avLst/>
          </a:prstGeom>
        </p:spPr>
      </p:pic>
      <p:pic>
        <p:nvPicPr>
          <p:cNvPr id="12" name="Group" descr="preencoded.png">
            <a:extLst>
              <a:ext uri="{FF2B5EF4-FFF2-40B4-BE49-F238E27FC236}">
                <a16:creationId xmlns:a16="http://schemas.microsoft.com/office/drawing/2014/main" id="{159246EF-3075-F179-3905-61D98CB54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4116" y="5006608"/>
            <a:ext cx="2705100" cy="1568451"/>
          </a:xfrm>
          <a:prstGeom prst="rect">
            <a:avLst/>
          </a:prstGeom>
        </p:spPr>
      </p:pic>
      <p:pic>
        <p:nvPicPr>
          <p:cNvPr id="18" name="Group 1927" descr="preencoded.png">
            <a:extLst>
              <a:ext uri="{FF2B5EF4-FFF2-40B4-BE49-F238E27FC236}">
                <a16:creationId xmlns:a16="http://schemas.microsoft.com/office/drawing/2014/main" id="{BE3C1E35-2CFF-5342-BFB0-CF59CFA12C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658176" y="4723667"/>
            <a:ext cx="508000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6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81691-C919-B885-42C0-952595026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oup" descr="preencoded.png">
            <a:extLst>
              <a:ext uri="{FF2B5EF4-FFF2-40B4-BE49-F238E27FC236}">
                <a16:creationId xmlns:a16="http://schemas.microsoft.com/office/drawing/2014/main" id="{5A2703AC-2CEF-2712-7116-48D89E139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82639" y="2152650"/>
            <a:ext cx="2705100" cy="1568451"/>
          </a:xfrm>
          <a:prstGeom prst="rect">
            <a:avLst/>
          </a:prstGeom>
        </p:spPr>
      </p:pic>
      <p:pic>
        <p:nvPicPr>
          <p:cNvPr id="9" name="Group" descr="preencoded.png">
            <a:extLst>
              <a:ext uri="{FF2B5EF4-FFF2-40B4-BE49-F238E27FC236}">
                <a16:creationId xmlns:a16="http://schemas.microsoft.com/office/drawing/2014/main" id="{0F585601-DF1D-F199-4062-E2E315F2F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91689" y="4997450"/>
            <a:ext cx="3261528" cy="1568451"/>
          </a:xfrm>
          <a:prstGeom prst="rect">
            <a:avLst/>
          </a:prstGeom>
        </p:spPr>
      </p:pic>
      <p:pic>
        <p:nvPicPr>
          <p:cNvPr id="10" name="Rectangle 445" descr="preencoded.png">
            <a:extLst>
              <a:ext uri="{FF2B5EF4-FFF2-40B4-BE49-F238E27FC236}">
                <a16:creationId xmlns:a16="http://schemas.microsoft.com/office/drawing/2014/main" id="{FF55CDB7-2DBE-6ED0-4EB2-2785576EF8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92945" y="2400299"/>
            <a:ext cx="10412194" cy="2364205"/>
          </a:xfrm>
          <a:prstGeom prst="rect">
            <a:avLst/>
          </a:prstGeom>
        </p:spPr>
      </p:pic>
      <p:pic>
        <p:nvPicPr>
          <p:cNvPr id="11" name="Rectangle 451" descr="preencoded.png">
            <a:extLst>
              <a:ext uri="{FF2B5EF4-FFF2-40B4-BE49-F238E27FC236}">
                <a16:creationId xmlns:a16="http://schemas.microsoft.com/office/drawing/2014/main" id="{E2FDC19B-3AC3-64AD-88BD-CA104AB808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419189" y="4707354"/>
            <a:ext cx="1244600" cy="101600"/>
          </a:xfrm>
          <a:prstGeom prst="rect">
            <a:avLst/>
          </a:prstGeom>
        </p:spPr>
      </p:pic>
      <p:pic>
        <p:nvPicPr>
          <p:cNvPr id="12" name="Rectangle 446" descr="preencoded.png">
            <a:extLst>
              <a:ext uri="{FF2B5EF4-FFF2-40B4-BE49-F238E27FC236}">
                <a16:creationId xmlns:a16="http://schemas.microsoft.com/office/drawing/2014/main" id="{560BEBC7-EE0C-095F-23FC-905682562D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381549" y="1919704"/>
            <a:ext cx="4923590" cy="785396"/>
          </a:xfrm>
          <a:prstGeom prst="rect">
            <a:avLst/>
          </a:prstGeom>
        </p:spPr>
      </p:pic>
      <p:pic>
        <p:nvPicPr>
          <p:cNvPr id="13" name="Rectangle 447" descr="preencoded.png">
            <a:extLst>
              <a:ext uri="{FF2B5EF4-FFF2-40B4-BE49-F238E27FC236}">
                <a16:creationId xmlns:a16="http://schemas.microsoft.com/office/drawing/2014/main" id="{A4A67D45-1D04-F041-521C-250C083AEE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375464" y="2699693"/>
            <a:ext cx="4923590" cy="121703"/>
          </a:xfrm>
          <a:prstGeom prst="rect">
            <a:avLst/>
          </a:prstGeom>
        </p:spPr>
      </p:pic>
      <p:pic>
        <p:nvPicPr>
          <p:cNvPr id="14" name="Group 1927" descr="preencoded.png">
            <a:extLst>
              <a:ext uri="{FF2B5EF4-FFF2-40B4-BE49-F238E27FC236}">
                <a16:creationId xmlns:a16="http://schemas.microsoft.com/office/drawing/2014/main" id="{00E374D5-CBED-DCE9-81AA-32DCA7D3ED7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0416139" y="2476500"/>
            <a:ext cx="508000" cy="133350"/>
          </a:xfrm>
          <a:prstGeom prst="rect">
            <a:avLst/>
          </a:prstGeom>
        </p:spPr>
      </p:pic>
      <p:pic>
        <p:nvPicPr>
          <p:cNvPr id="15" name="Rectangle 449" descr="preencoded.png">
            <a:extLst>
              <a:ext uri="{FF2B5EF4-FFF2-40B4-BE49-F238E27FC236}">
                <a16:creationId xmlns:a16="http://schemas.microsoft.com/office/drawing/2014/main" id="{3FFDBFE5-01F9-7257-F2D7-206AE8DFDD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924139" y="3796129"/>
            <a:ext cx="647700" cy="647700"/>
          </a:xfrm>
          <a:prstGeom prst="rect">
            <a:avLst/>
          </a:prstGeom>
        </p:spPr>
      </p:pic>
      <p:sp>
        <p:nvSpPr>
          <p:cNvPr id="17" name="-">
            <a:extLst>
              <a:ext uri="{FF2B5EF4-FFF2-40B4-BE49-F238E27FC236}">
                <a16:creationId xmlns:a16="http://schemas.microsoft.com/office/drawing/2014/main" id="{3E6DB7D0-051F-4009-F930-58B7AD8881A3}"/>
              </a:ext>
            </a:extLst>
          </p:cNvPr>
          <p:cNvSpPr/>
          <p:nvPr/>
        </p:nvSpPr>
        <p:spPr>
          <a:xfrm>
            <a:off x="7082439" y="2211802"/>
            <a:ext cx="349527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6"/>
              </a:lnSpc>
              <a:buNone/>
            </a:pPr>
            <a:r>
              <a:rPr lang="ru-RU" sz="4000" b="1" dirty="0">
                <a:solidFill>
                  <a:srgbClr val="374483"/>
                </a:solidFill>
                <a:latin typeface="Ubuntu" panose="020B0504030602030204" pitchFamily="34" charset="0"/>
                <a:ea typeface="Verdana Bold" pitchFamily="34" charset="-122"/>
                <a:cs typeface="Verdana Bold" pitchFamily="34" charset="-120"/>
              </a:rPr>
              <a:t>Факт 1</a:t>
            </a:r>
            <a:endParaRPr lang="en-US" sz="4000" dirty="0">
              <a:latin typeface="Ubuntu" panose="020B0504030602030204" pitchFamily="34" charset="0"/>
            </a:endParaRPr>
          </a:p>
        </p:txBody>
      </p:sp>
      <p:sp>
        <p:nvSpPr>
          <p:cNvPr id="18" name="1972-1984">
            <a:extLst>
              <a:ext uri="{FF2B5EF4-FFF2-40B4-BE49-F238E27FC236}">
                <a16:creationId xmlns:a16="http://schemas.microsoft.com/office/drawing/2014/main" id="{BCC12F3B-5C39-7F78-DEED-904C7757DD2B}"/>
              </a:ext>
            </a:extLst>
          </p:cNvPr>
          <p:cNvSpPr/>
          <p:nvPr/>
        </p:nvSpPr>
        <p:spPr>
          <a:xfrm>
            <a:off x="1613316" y="2930296"/>
            <a:ext cx="7732484" cy="1599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3200" dirty="0">
                <a:solidFill>
                  <a:srgbClr val="374483"/>
                </a:solidFill>
                <a:latin typeface="Ubuntu" panose="020B0504030602030204" pitchFamily="34" charset="0"/>
                <a:ea typeface="Verdana Regular" pitchFamily="34" charset="-122"/>
                <a:cs typeface="Verdana Regular" pitchFamily="34" charset="-120"/>
              </a:rPr>
              <a:t>Россия занимает лидирующие позиции в мире по грузовым и пассажирским железнодорожным перевозкам</a:t>
            </a:r>
            <a:endParaRPr lang="en-US" sz="32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1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81691-C919-B885-42C0-952595026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4D505D4-2E32-73BB-006D-7830BC231C71}"/>
              </a:ext>
            </a:extLst>
          </p:cNvPr>
          <p:cNvGrpSpPr/>
          <p:nvPr/>
        </p:nvGrpSpPr>
        <p:grpSpPr>
          <a:xfrm>
            <a:off x="892945" y="1919704"/>
            <a:ext cx="10894794" cy="4646197"/>
            <a:chOff x="1297206" y="90904"/>
            <a:chExt cx="10894794" cy="4646197"/>
          </a:xfrm>
        </p:grpSpPr>
        <p:pic>
          <p:nvPicPr>
            <p:cNvPr id="8" name="Group" descr="preencoded.png">
              <a:extLst>
                <a:ext uri="{FF2B5EF4-FFF2-40B4-BE49-F238E27FC236}">
                  <a16:creationId xmlns:a16="http://schemas.microsoft.com/office/drawing/2014/main" id="{5A2703AC-2CEF-2712-7116-48D89E139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486900" y="323850"/>
              <a:ext cx="2705100" cy="1568451"/>
            </a:xfrm>
            <a:prstGeom prst="rect">
              <a:avLst/>
            </a:prstGeom>
          </p:spPr>
        </p:pic>
        <p:pic>
          <p:nvPicPr>
            <p:cNvPr id="9" name="Group" descr="preencoded.png">
              <a:extLst>
                <a:ext uri="{FF2B5EF4-FFF2-40B4-BE49-F238E27FC236}">
                  <a16:creationId xmlns:a16="http://schemas.microsoft.com/office/drawing/2014/main" id="{0F585601-DF1D-F199-4062-E2E315F2F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695950" y="3168650"/>
              <a:ext cx="3261528" cy="1568451"/>
            </a:xfrm>
            <a:prstGeom prst="rect">
              <a:avLst/>
            </a:prstGeom>
          </p:spPr>
        </p:pic>
        <p:pic>
          <p:nvPicPr>
            <p:cNvPr id="10" name="Rectangle 445" descr="preencoded.png">
              <a:extLst>
                <a:ext uri="{FF2B5EF4-FFF2-40B4-BE49-F238E27FC236}">
                  <a16:creationId xmlns:a16="http://schemas.microsoft.com/office/drawing/2014/main" id="{FF55CDB7-2DBE-6ED0-4EB2-2785576EF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297206" y="571499"/>
              <a:ext cx="10412194" cy="2364205"/>
            </a:xfrm>
            <a:prstGeom prst="rect">
              <a:avLst/>
            </a:prstGeom>
          </p:spPr>
        </p:pic>
        <p:pic>
          <p:nvPicPr>
            <p:cNvPr id="11" name="Rectangle 451" descr="preencoded.png">
              <a:extLst>
                <a:ext uri="{FF2B5EF4-FFF2-40B4-BE49-F238E27FC236}">
                  <a16:creationId xmlns:a16="http://schemas.microsoft.com/office/drawing/2014/main" id="{E2FDC19B-3AC3-64AD-88BD-CA104AB80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9823450" y="2878554"/>
              <a:ext cx="1244600" cy="101600"/>
            </a:xfrm>
            <a:prstGeom prst="rect">
              <a:avLst/>
            </a:prstGeom>
          </p:spPr>
        </p:pic>
        <p:pic>
          <p:nvPicPr>
            <p:cNvPr id="12" name="Rectangle 446" descr="preencoded.png">
              <a:extLst>
                <a:ext uri="{FF2B5EF4-FFF2-40B4-BE49-F238E27FC236}">
                  <a16:creationId xmlns:a16="http://schemas.microsoft.com/office/drawing/2014/main" id="{560BEBC7-EE0C-095F-23FC-90568256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785810" y="90904"/>
              <a:ext cx="4923590" cy="785396"/>
            </a:xfrm>
            <a:prstGeom prst="rect">
              <a:avLst/>
            </a:prstGeom>
          </p:spPr>
        </p:pic>
        <p:pic>
          <p:nvPicPr>
            <p:cNvPr id="13" name="Rectangle 447" descr="preencoded.png">
              <a:extLst>
                <a:ext uri="{FF2B5EF4-FFF2-40B4-BE49-F238E27FC236}">
                  <a16:creationId xmlns:a16="http://schemas.microsoft.com/office/drawing/2014/main" id="{A4A67D45-1D04-F041-521C-250C083AE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779725" y="870893"/>
              <a:ext cx="4923590" cy="121703"/>
            </a:xfrm>
            <a:prstGeom prst="rect">
              <a:avLst/>
            </a:prstGeom>
          </p:spPr>
        </p:pic>
        <p:pic>
          <p:nvPicPr>
            <p:cNvPr id="14" name="Group 1927" descr="preencoded.png">
              <a:extLst>
                <a:ext uri="{FF2B5EF4-FFF2-40B4-BE49-F238E27FC236}">
                  <a16:creationId xmlns:a16="http://schemas.microsoft.com/office/drawing/2014/main" id="{00E374D5-CBED-DCE9-81AA-32DCA7D3E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10820400" y="647700"/>
              <a:ext cx="508000" cy="133350"/>
            </a:xfrm>
            <a:prstGeom prst="rect">
              <a:avLst/>
            </a:prstGeom>
          </p:spPr>
        </p:pic>
        <p:pic>
          <p:nvPicPr>
            <p:cNvPr id="15" name="Rectangle 449" descr="preencoded.png">
              <a:extLst>
                <a:ext uri="{FF2B5EF4-FFF2-40B4-BE49-F238E27FC236}">
                  <a16:creationId xmlns:a16="http://schemas.microsoft.com/office/drawing/2014/main" id="{3FFDBFE5-01F9-7257-F2D7-206AE8DFD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11328400" y="1967329"/>
              <a:ext cx="647700" cy="647700"/>
            </a:xfrm>
            <a:prstGeom prst="rect">
              <a:avLst/>
            </a:prstGeom>
          </p:spPr>
        </p:pic>
      </p:grpSp>
      <p:sp>
        <p:nvSpPr>
          <p:cNvPr id="17" name="-">
            <a:extLst>
              <a:ext uri="{FF2B5EF4-FFF2-40B4-BE49-F238E27FC236}">
                <a16:creationId xmlns:a16="http://schemas.microsoft.com/office/drawing/2014/main" id="{3E6DB7D0-051F-4009-F930-58B7AD8881A3}"/>
              </a:ext>
            </a:extLst>
          </p:cNvPr>
          <p:cNvSpPr/>
          <p:nvPr/>
        </p:nvSpPr>
        <p:spPr>
          <a:xfrm>
            <a:off x="7082439" y="2211802"/>
            <a:ext cx="349527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6"/>
              </a:lnSpc>
              <a:buNone/>
            </a:pPr>
            <a:r>
              <a:rPr lang="ru-RU" sz="4000" b="1" dirty="0">
                <a:solidFill>
                  <a:srgbClr val="374483"/>
                </a:solidFill>
                <a:latin typeface="Ubuntu" panose="020B0504030602030204" pitchFamily="34" charset="0"/>
                <a:ea typeface="Verdana Bold" pitchFamily="34" charset="-122"/>
                <a:cs typeface="Verdana Bold" pitchFamily="34" charset="-120"/>
              </a:rPr>
              <a:t>Факт 2</a:t>
            </a:r>
            <a:endParaRPr lang="en-US" sz="4000" dirty="0">
              <a:latin typeface="Ubuntu" panose="020B0504030602030204" pitchFamily="34" charset="0"/>
            </a:endParaRPr>
          </a:p>
        </p:txBody>
      </p:sp>
      <p:sp>
        <p:nvSpPr>
          <p:cNvPr id="18" name="1972-1984">
            <a:extLst>
              <a:ext uri="{FF2B5EF4-FFF2-40B4-BE49-F238E27FC236}">
                <a16:creationId xmlns:a16="http://schemas.microsoft.com/office/drawing/2014/main" id="{BCC12F3B-5C39-7F78-DEED-904C7757DD2B}"/>
              </a:ext>
            </a:extLst>
          </p:cNvPr>
          <p:cNvSpPr/>
          <p:nvPr/>
        </p:nvSpPr>
        <p:spPr>
          <a:xfrm>
            <a:off x="1613315" y="2930296"/>
            <a:ext cx="9050474" cy="1599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3200" dirty="0">
                <a:solidFill>
                  <a:srgbClr val="374483"/>
                </a:solidFill>
                <a:latin typeface="Ubuntu" panose="020B0504030602030204" pitchFamily="34" charset="0"/>
                <a:ea typeface="Verdana Regular" pitchFamily="34" charset="-122"/>
                <a:cs typeface="Verdana Regular" pitchFamily="34" charset="-120"/>
              </a:rPr>
              <a:t>Современные российские железные дороги – это результат труда ни одного поколения жителей нашей страны</a:t>
            </a:r>
            <a:endParaRPr lang="en-US" sz="32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7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81691-C919-B885-42C0-952595026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4D505D4-2E32-73BB-006D-7830BC231C71}"/>
              </a:ext>
            </a:extLst>
          </p:cNvPr>
          <p:cNvGrpSpPr/>
          <p:nvPr/>
        </p:nvGrpSpPr>
        <p:grpSpPr>
          <a:xfrm>
            <a:off x="892945" y="1919704"/>
            <a:ext cx="10894794" cy="4646197"/>
            <a:chOff x="1297206" y="90904"/>
            <a:chExt cx="10894794" cy="4646197"/>
          </a:xfrm>
        </p:grpSpPr>
        <p:pic>
          <p:nvPicPr>
            <p:cNvPr id="8" name="Group" descr="preencoded.png">
              <a:extLst>
                <a:ext uri="{FF2B5EF4-FFF2-40B4-BE49-F238E27FC236}">
                  <a16:creationId xmlns:a16="http://schemas.microsoft.com/office/drawing/2014/main" id="{5A2703AC-2CEF-2712-7116-48D89E139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486900" y="323850"/>
              <a:ext cx="2705100" cy="1568451"/>
            </a:xfrm>
            <a:prstGeom prst="rect">
              <a:avLst/>
            </a:prstGeom>
          </p:spPr>
        </p:pic>
        <p:pic>
          <p:nvPicPr>
            <p:cNvPr id="9" name="Group" descr="preencoded.png">
              <a:extLst>
                <a:ext uri="{FF2B5EF4-FFF2-40B4-BE49-F238E27FC236}">
                  <a16:creationId xmlns:a16="http://schemas.microsoft.com/office/drawing/2014/main" id="{0F585601-DF1D-F199-4062-E2E315F2F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695950" y="3168650"/>
              <a:ext cx="3261528" cy="1568451"/>
            </a:xfrm>
            <a:prstGeom prst="rect">
              <a:avLst/>
            </a:prstGeom>
          </p:spPr>
        </p:pic>
        <p:pic>
          <p:nvPicPr>
            <p:cNvPr id="10" name="Rectangle 445" descr="preencoded.png">
              <a:extLst>
                <a:ext uri="{FF2B5EF4-FFF2-40B4-BE49-F238E27FC236}">
                  <a16:creationId xmlns:a16="http://schemas.microsoft.com/office/drawing/2014/main" id="{FF55CDB7-2DBE-6ED0-4EB2-2785576EF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297206" y="571499"/>
              <a:ext cx="10412194" cy="2364205"/>
            </a:xfrm>
            <a:prstGeom prst="rect">
              <a:avLst/>
            </a:prstGeom>
          </p:spPr>
        </p:pic>
        <p:pic>
          <p:nvPicPr>
            <p:cNvPr id="11" name="Rectangle 451" descr="preencoded.png">
              <a:extLst>
                <a:ext uri="{FF2B5EF4-FFF2-40B4-BE49-F238E27FC236}">
                  <a16:creationId xmlns:a16="http://schemas.microsoft.com/office/drawing/2014/main" id="{E2FDC19B-3AC3-64AD-88BD-CA104AB80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9823450" y="2878554"/>
              <a:ext cx="1244600" cy="101600"/>
            </a:xfrm>
            <a:prstGeom prst="rect">
              <a:avLst/>
            </a:prstGeom>
          </p:spPr>
        </p:pic>
        <p:pic>
          <p:nvPicPr>
            <p:cNvPr id="12" name="Rectangle 446" descr="preencoded.png">
              <a:extLst>
                <a:ext uri="{FF2B5EF4-FFF2-40B4-BE49-F238E27FC236}">
                  <a16:creationId xmlns:a16="http://schemas.microsoft.com/office/drawing/2014/main" id="{560BEBC7-EE0C-095F-23FC-90568256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785810" y="90904"/>
              <a:ext cx="4923590" cy="785396"/>
            </a:xfrm>
            <a:prstGeom prst="rect">
              <a:avLst/>
            </a:prstGeom>
          </p:spPr>
        </p:pic>
        <p:pic>
          <p:nvPicPr>
            <p:cNvPr id="13" name="Rectangle 447" descr="preencoded.png">
              <a:extLst>
                <a:ext uri="{FF2B5EF4-FFF2-40B4-BE49-F238E27FC236}">
                  <a16:creationId xmlns:a16="http://schemas.microsoft.com/office/drawing/2014/main" id="{A4A67D45-1D04-F041-521C-250C083AE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779725" y="870893"/>
              <a:ext cx="4923590" cy="121703"/>
            </a:xfrm>
            <a:prstGeom prst="rect">
              <a:avLst/>
            </a:prstGeom>
          </p:spPr>
        </p:pic>
        <p:pic>
          <p:nvPicPr>
            <p:cNvPr id="14" name="Group 1927" descr="preencoded.png">
              <a:extLst>
                <a:ext uri="{FF2B5EF4-FFF2-40B4-BE49-F238E27FC236}">
                  <a16:creationId xmlns:a16="http://schemas.microsoft.com/office/drawing/2014/main" id="{00E374D5-CBED-DCE9-81AA-32DCA7D3E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10820400" y="647700"/>
              <a:ext cx="508000" cy="133350"/>
            </a:xfrm>
            <a:prstGeom prst="rect">
              <a:avLst/>
            </a:prstGeom>
          </p:spPr>
        </p:pic>
        <p:pic>
          <p:nvPicPr>
            <p:cNvPr id="15" name="Rectangle 449" descr="preencoded.png">
              <a:extLst>
                <a:ext uri="{FF2B5EF4-FFF2-40B4-BE49-F238E27FC236}">
                  <a16:creationId xmlns:a16="http://schemas.microsoft.com/office/drawing/2014/main" id="{3FFDBFE5-01F9-7257-F2D7-206AE8DFD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11328400" y="1967329"/>
              <a:ext cx="647700" cy="647700"/>
            </a:xfrm>
            <a:prstGeom prst="rect">
              <a:avLst/>
            </a:prstGeom>
          </p:spPr>
        </p:pic>
      </p:grpSp>
      <p:sp>
        <p:nvSpPr>
          <p:cNvPr id="17" name="-">
            <a:extLst>
              <a:ext uri="{FF2B5EF4-FFF2-40B4-BE49-F238E27FC236}">
                <a16:creationId xmlns:a16="http://schemas.microsoft.com/office/drawing/2014/main" id="{3E6DB7D0-051F-4009-F930-58B7AD8881A3}"/>
              </a:ext>
            </a:extLst>
          </p:cNvPr>
          <p:cNvSpPr/>
          <p:nvPr/>
        </p:nvSpPr>
        <p:spPr>
          <a:xfrm>
            <a:off x="7082439" y="2211802"/>
            <a:ext cx="349527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6"/>
              </a:lnSpc>
              <a:buNone/>
            </a:pPr>
            <a:r>
              <a:rPr lang="ru-RU" sz="4000" b="1" dirty="0">
                <a:solidFill>
                  <a:srgbClr val="374483"/>
                </a:solidFill>
                <a:latin typeface="Ubuntu" panose="020B0504030602030204" pitchFamily="34" charset="0"/>
                <a:ea typeface="Verdana Bold" pitchFamily="34" charset="-122"/>
                <a:cs typeface="Verdana Bold" pitchFamily="34" charset="-120"/>
              </a:rPr>
              <a:t>Факт 3</a:t>
            </a:r>
            <a:endParaRPr lang="en-US" sz="4000" dirty="0">
              <a:latin typeface="Ubuntu" panose="020B0504030602030204" pitchFamily="34" charset="0"/>
            </a:endParaRPr>
          </a:p>
        </p:txBody>
      </p:sp>
      <p:sp>
        <p:nvSpPr>
          <p:cNvPr id="18" name="1972-1984">
            <a:extLst>
              <a:ext uri="{FF2B5EF4-FFF2-40B4-BE49-F238E27FC236}">
                <a16:creationId xmlns:a16="http://schemas.microsoft.com/office/drawing/2014/main" id="{BCC12F3B-5C39-7F78-DEED-904C7757DD2B}"/>
              </a:ext>
            </a:extLst>
          </p:cNvPr>
          <p:cNvSpPr/>
          <p:nvPr/>
        </p:nvSpPr>
        <p:spPr>
          <a:xfrm>
            <a:off x="1488224" y="2930296"/>
            <a:ext cx="9215552" cy="1599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3200" dirty="0">
                <a:solidFill>
                  <a:srgbClr val="374483"/>
                </a:solidFill>
                <a:latin typeface="Ubuntu" panose="020B0504030602030204" pitchFamily="34" charset="0"/>
                <a:ea typeface="Verdana Regular" pitchFamily="34" charset="-122"/>
                <a:cs typeface="Verdana Regular" pitchFamily="34" charset="-120"/>
              </a:rPr>
              <a:t>Российские железные дороги это сложная, высокотехнологичная сеть, построенная </a:t>
            </a:r>
            <a:br>
              <a:rPr lang="ru-RU" sz="3200" dirty="0">
                <a:solidFill>
                  <a:srgbClr val="374483"/>
                </a:solidFill>
                <a:latin typeface="Ubuntu" panose="020B0504030602030204" pitchFamily="34" charset="0"/>
                <a:ea typeface="Verdana Regular" pitchFamily="34" charset="-122"/>
                <a:cs typeface="Verdana Regular" pitchFamily="34" charset="-120"/>
              </a:rPr>
            </a:br>
            <a:r>
              <a:rPr lang="ru-RU" sz="3200" dirty="0">
                <a:solidFill>
                  <a:srgbClr val="374483"/>
                </a:solidFill>
                <a:latin typeface="Ubuntu" panose="020B0504030602030204" pitchFamily="34" charset="0"/>
                <a:ea typeface="Verdana Regular" pitchFamily="34" charset="-122"/>
                <a:cs typeface="Verdana Regular" pitchFamily="34" charset="-120"/>
              </a:rPr>
              <a:t>на самых современных технологиях</a:t>
            </a:r>
            <a:endParaRPr lang="en-US" sz="32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4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81691-C919-B885-42C0-952595026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4D505D4-2E32-73BB-006D-7830BC231C71}"/>
              </a:ext>
            </a:extLst>
          </p:cNvPr>
          <p:cNvGrpSpPr/>
          <p:nvPr/>
        </p:nvGrpSpPr>
        <p:grpSpPr>
          <a:xfrm>
            <a:off x="892945" y="1919704"/>
            <a:ext cx="10894794" cy="4646197"/>
            <a:chOff x="1297206" y="90904"/>
            <a:chExt cx="10894794" cy="4646197"/>
          </a:xfrm>
        </p:grpSpPr>
        <p:pic>
          <p:nvPicPr>
            <p:cNvPr id="8" name="Group" descr="preencoded.png">
              <a:extLst>
                <a:ext uri="{FF2B5EF4-FFF2-40B4-BE49-F238E27FC236}">
                  <a16:creationId xmlns:a16="http://schemas.microsoft.com/office/drawing/2014/main" id="{5A2703AC-2CEF-2712-7116-48D89E139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486900" y="323850"/>
              <a:ext cx="2705100" cy="1568451"/>
            </a:xfrm>
            <a:prstGeom prst="rect">
              <a:avLst/>
            </a:prstGeom>
          </p:spPr>
        </p:pic>
        <p:pic>
          <p:nvPicPr>
            <p:cNvPr id="9" name="Group" descr="preencoded.png">
              <a:extLst>
                <a:ext uri="{FF2B5EF4-FFF2-40B4-BE49-F238E27FC236}">
                  <a16:creationId xmlns:a16="http://schemas.microsoft.com/office/drawing/2014/main" id="{0F585601-DF1D-F199-4062-E2E315F2F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695950" y="3168650"/>
              <a:ext cx="3261528" cy="1568451"/>
            </a:xfrm>
            <a:prstGeom prst="rect">
              <a:avLst/>
            </a:prstGeom>
          </p:spPr>
        </p:pic>
        <p:pic>
          <p:nvPicPr>
            <p:cNvPr id="10" name="Rectangle 445" descr="preencoded.png">
              <a:extLst>
                <a:ext uri="{FF2B5EF4-FFF2-40B4-BE49-F238E27FC236}">
                  <a16:creationId xmlns:a16="http://schemas.microsoft.com/office/drawing/2014/main" id="{FF55CDB7-2DBE-6ED0-4EB2-2785576EF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297206" y="571499"/>
              <a:ext cx="10412194" cy="2364205"/>
            </a:xfrm>
            <a:prstGeom prst="rect">
              <a:avLst/>
            </a:prstGeom>
          </p:spPr>
        </p:pic>
        <p:pic>
          <p:nvPicPr>
            <p:cNvPr id="11" name="Rectangle 451" descr="preencoded.png">
              <a:extLst>
                <a:ext uri="{FF2B5EF4-FFF2-40B4-BE49-F238E27FC236}">
                  <a16:creationId xmlns:a16="http://schemas.microsoft.com/office/drawing/2014/main" id="{E2FDC19B-3AC3-64AD-88BD-CA104AB80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9823450" y="2878554"/>
              <a:ext cx="1244600" cy="101600"/>
            </a:xfrm>
            <a:prstGeom prst="rect">
              <a:avLst/>
            </a:prstGeom>
          </p:spPr>
        </p:pic>
        <p:pic>
          <p:nvPicPr>
            <p:cNvPr id="12" name="Rectangle 446" descr="preencoded.png">
              <a:extLst>
                <a:ext uri="{FF2B5EF4-FFF2-40B4-BE49-F238E27FC236}">
                  <a16:creationId xmlns:a16="http://schemas.microsoft.com/office/drawing/2014/main" id="{560BEBC7-EE0C-095F-23FC-90568256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785810" y="90904"/>
              <a:ext cx="4923590" cy="785396"/>
            </a:xfrm>
            <a:prstGeom prst="rect">
              <a:avLst/>
            </a:prstGeom>
          </p:spPr>
        </p:pic>
        <p:pic>
          <p:nvPicPr>
            <p:cNvPr id="13" name="Rectangle 447" descr="preencoded.png">
              <a:extLst>
                <a:ext uri="{FF2B5EF4-FFF2-40B4-BE49-F238E27FC236}">
                  <a16:creationId xmlns:a16="http://schemas.microsoft.com/office/drawing/2014/main" id="{A4A67D45-1D04-F041-521C-250C083AE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779725" y="870893"/>
              <a:ext cx="4923590" cy="121703"/>
            </a:xfrm>
            <a:prstGeom prst="rect">
              <a:avLst/>
            </a:prstGeom>
          </p:spPr>
        </p:pic>
        <p:pic>
          <p:nvPicPr>
            <p:cNvPr id="14" name="Group 1927" descr="preencoded.png">
              <a:extLst>
                <a:ext uri="{FF2B5EF4-FFF2-40B4-BE49-F238E27FC236}">
                  <a16:creationId xmlns:a16="http://schemas.microsoft.com/office/drawing/2014/main" id="{00E374D5-CBED-DCE9-81AA-32DCA7D3E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10820400" y="647700"/>
              <a:ext cx="508000" cy="133350"/>
            </a:xfrm>
            <a:prstGeom prst="rect">
              <a:avLst/>
            </a:prstGeom>
          </p:spPr>
        </p:pic>
        <p:pic>
          <p:nvPicPr>
            <p:cNvPr id="15" name="Rectangle 449" descr="preencoded.png">
              <a:extLst>
                <a:ext uri="{FF2B5EF4-FFF2-40B4-BE49-F238E27FC236}">
                  <a16:creationId xmlns:a16="http://schemas.microsoft.com/office/drawing/2014/main" id="{3FFDBFE5-01F9-7257-F2D7-206AE8DFD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11328400" y="1967329"/>
              <a:ext cx="647700" cy="647700"/>
            </a:xfrm>
            <a:prstGeom prst="rect">
              <a:avLst/>
            </a:prstGeom>
          </p:spPr>
        </p:pic>
      </p:grpSp>
      <p:sp>
        <p:nvSpPr>
          <p:cNvPr id="17" name="-">
            <a:extLst>
              <a:ext uri="{FF2B5EF4-FFF2-40B4-BE49-F238E27FC236}">
                <a16:creationId xmlns:a16="http://schemas.microsoft.com/office/drawing/2014/main" id="{3E6DB7D0-051F-4009-F930-58B7AD8881A3}"/>
              </a:ext>
            </a:extLst>
          </p:cNvPr>
          <p:cNvSpPr/>
          <p:nvPr/>
        </p:nvSpPr>
        <p:spPr>
          <a:xfrm>
            <a:off x="7082439" y="2211802"/>
            <a:ext cx="349527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6"/>
              </a:lnSpc>
              <a:buNone/>
            </a:pPr>
            <a:r>
              <a:rPr lang="ru-RU" sz="4000" b="1" dirty="0">
                <a:solidFill>
                  <a:srgbClr val="374483"/>
                </a:solidFill>
                <a:latin typeface="Ubuntu" panose="020B0504030602030204" pitchFamily="34" charset="0"/>
                <a:ea typeface="Verdana Bold" pitchFamily="34" charset="-122"/>
                <a:cs typeface="Verdana Bold" pitchFamily="34" charset="-120"/>
              </a:rPr>
              <a:t>Факт 4</a:t>
            </a:r>
            <a:endParaRPr lang="en-US" sz="4000" dirty="0">
              <a:latin typeface="Ubuntu" panose="020B0504030602030204" pitchFamily="34" charset="0"/>
            </a:endParaRPr>
          </a:p>
        </p:txBody>
      </p:sp>
      <p:sp>
        <p:nvSpPr>
          <p:cNvPr id="18" name="1972-1984">
            <a:extLst>
              <a:ext uri="{FF2B5EF4-FFF2-40B4-BE49-F238E27FC236}">
                <a16:creationId xmlns:a16="http://schemas.microsoft.com/office/drawing/2014/main" id="{BCC12F3B-5C39-7F78-DEED-904C7757DD2B}"/>
              </a:ext>
            </a:extLst>
          </p:cNvPr>
          <p:cNvSpPr/>
          <p:nvPr/>
        </p:nvSpPr>
        <p:spPr>
          <a:xfrm>
            <a:off x="1456703" y="2930296"/>
            <a:ext cx="9791286" cy="1599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3200" dirty="0">
                <a:solidFill>
                  <a:srgbClr val="374483"/>
                </a:solidFill>
                <a:latin typeface="Ubuntu" panose="020B0504030602030204" pitchFamily="34" charset="0"/>
                <a:ea typeface="Verdana Regular" pitchFamily="34" charset="-122"/>
                <a:cs typeface="Verdana Regular" pitchFamily="34" charset="-120"/>
              </a:rPr>
              <a:t>Российские железные дороги – это большая команда профессионалов самых разных специальностей и направлений деятельности</a:t>
            </a:r>
            <a:endParaRPr lang="en-US" sz="32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5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81691-C919-B885-42C0-952595026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4D505D4-2E32-73BB-006D-7830BC231C71}"/>
              </a:ext>
            </a:extLst>
          </p:cNvPr>
          <p:cNvGrpSpPr/>
          <p:nvPr/>
        </p:nvGrpSpPr>
        <p:grpSpPr>
          <a:xfrm>
            <a:off x="892945" y="1919704"/>
            <a:ext cx="10894794" cy="4646197"/>
            <a:chOff x="1297206" y="90904"/>
            <a:chExt cx="10894794" cy="4646197"/>
          </a:xfrm>
        </p:grpSpPr>
        <p:pic>
          <p:nvPicPr>
            <p:cNvPr id="8" name="Group" descr="preencoded.png">
              <a:extLst>
                <a:ext uri="{FF2B5EF4-FFF2-40B4-BE49-F238E27FC236}">
                  <a16:creationId xmlns:a16="http://schemas.microsoft.com/office/drawing/2014/main" id="{5A2703AC-2CEF-2712-7116-48D89E139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486900" y="323850"/>
              <a:ext cx="2705100" cy="1568451"/>
            </a:xfrm>
            <a:prstGeom prst="rect">
              <a:avLst/>
            </a:prstGeom>
          </p:spPr>
        </p:pic>
        <p:pic>
          <p:nvPicPr>
            <p:cNvPr id="9" name="Group" descr="preencoded.png">
              <a:extLst>
                <a:ext uri="{FF2B5EF4-FFF2-40B4-BE49-F238E27FC236}">
                  <a16:creationId xmlns:a16="http://schemas.microsoft.com/office/drawing/2014/main" id="{0F585601-DF1D-F199-4062-E2E315F2F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695950" y="3168650"/>
              <a:ext cx="3261528" cy="1568451"/>
            </a:xfrm>
            <a:prstGeom prst="rect">
              <a:avLst/>
            </a:prstGeom>
          </p:spPr>
        </p:pic>
        <p:pic>
          <p:nvPicPr>
            <p:cNvPr id="10" name="Rectangle 445" descr="preencoded.png">
              <a:extLst>
                <a:ext uri="{FF2B5EF4-FFF2-40B4-BE49-F238E27FC236}">
                  <a16:creationId xmlns:a16="http://schemas.microsoft.com/office/drawing/2014/main" id="{FF55CDB7-2DBE-6ED0-4EB2-2785576EF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297206" y="571499"/>
              <a:ext cx="10412194" cy="2364205"/>
            </a:xfrm>
            <a:prstGeom prst="rect">
              <a:avLst/>
            </a:prstGeom>
          </p:spPr>
        </p:pic>
        <p:pic>
          <p:nvPicPr>
            <p:cNvPr id="11" name="Rectangle 451" descr="preencoded.png">
              <a:extLst>
                <a:ext uri="{FF2B5EF4-FFF2-40B4-BE49-F238E27FC236}">
                  <a16:creationId xmlns:a16="http://schemas.microsoft.com/office/drawing/2014/main" id="{E2FDC19B-3AC3-64AD-88BD-CA104AB80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9823450" y="2878554"/>
              <a:ext cx="1244600" cy="101600"/>
            </a:xfrm>
            <a:prstGeom prst="rect">
              <a:avLst/>
            </a:prstGeom>
          </p:spPr>
        </p:pic>
        <p:pic>
          <p:nvPicPr>
            <p:cNvPr id="12" name="Rectangle 446" descr="preencoded.png">
              <a:extLst>
                <a:ext uri="{FF2B5EF4-FFF2-40B4-BE49-F238E27FC236}">
                  <a16:creationId xmlns:a16="http://schemas.microsoft.com/office/drawing/2014/main" id="{560BEBC7-EE0C-095F-23FC-90568256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785810" y="90904"/>
              <a:ext cx="4923590" cy="785396"/>
            </a:xfrm>
            <a:prstGeom prst="rect">
              <a:avLst/>
            </a:prstGeom>
          </p:spPr>
        </p:pic>
        <p:pic>
          <p:nvPicPr>
            <p:cNvPr id="13" name="Rectangle 447" descr="preencoded.png">
              <a:extLst>
                <a:ext uri="{FF2B5EF4-FFF2-40B4-BE49-F238E27FC236}">
                  <a16:creationId xmlns:a16="http://schemas.microsoft.com/office/drawing/2014/main" id="{A4A67D45-1D04-F041-521C-250C083AE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779725" y="870893"/>
              <a:ext cx="4923590" cy="121703"/>
            </a:xfrm>
            <a:prstGeom prst="rect">
              <a:avLst/>
            </a:prstGeom>
          </p:spPr>
        </p:pic>
        <p:pic>
          <p:nvPicPr>
            <p:cNvPr id="14" name="Group 1927" descr="preencoded.png">
              <a:extLst>
                <a:ext uri="{FF2B5EF4-FFF2-40B4-BE49-F238E27FC236}">
                  <a16:creationId xmlns:a16="http://schemas.microsoft.com/office/drawing/2014/main" id="{00E374D5-CBED-DCE9-81AA-32DCA7D3E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10820400" y="647700"/>
              <a:ext cx="508000" cy="133350"/>
            </a:xfrm>
            <a:prstGeom prst="rect">
              <a:avLst/>
            </a:prstGeom>
          </p:spPr>
        </p:pic>
        <p:pic>
          <p:nvPicPr>
            <p:cNvPr id="15" name="Rectangle 449" descr="preencoded.png">
              <a:extLst>
                <a:ext uri="{FF2B5EF4-FFF2-40B4-BE49-F238E27FC236}">
                  <a16:creationId xmlns:a16="http://schemas.microsoft.com/office/drawing/2014/main" id="{3FFDBFE5-01F9-7257-F2D7-206AE8DFD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11328400" y="1967329"/>
              <a:ext cx="647700" cy="647700"/>
            </a:xfrm>
            <a:prstGeom prst="rect">
              <a:avLst/>
            </a:prstGeom>
          </p:spPr>
        </p:pic>
      </p:grpSp>
      <p:sp>
        <p:nvSpPr>
          <p:cNvPr id="17" name="-">
            <a:extLst>
              <a:ext uri="{FF2B5EF4-FFF2-40B4-BE49-F238E27FC236}">
                <a16:creationId xmlns:a16="http://schemas.microsoft.com/office/drawing/2014/main" id="{3E6DB7D0-051F-4009-F930-58B7AD8881A3}"/>
              </a:ext>
            </a:extLst>
          </p:cNvPr>
          <p:cNvSpPr/>
          <p:nvPr/>
        </p:nvSpPr>
        <p:spPr>
          <a:xfrm>
            <a:off x="7082439" y="2211802"/>
            <a:ext cx="349527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6"/>
              </a:lnSpc>
              <a:buNone/>
            </a:pPr>
            <a:r>
              <a:rPr lang="ru-RU" sz="4000" b="1" dirty="0">
                <a:solidFill>
                  <a:srgbClr val="374483"/>
                </a:solidFill>
                <a:latin typeface="Ubuntu" panose="020B0504030602030204" pitchFamily="34" charset="0"/>
                <a:ea typeface="Verdana Bold" pitchFamily="34" charset="-122"/>
                <a:cs typeface="Verdana Bold" pitchFamily="34" charset="-120"/>
              </a:rPr>
              <a:t>Факт 5</a:t>
            </a:r>
            <a:endParaRPr lang="en-US" sz="4000" dirty="0">
              <a:latin typeface="Ubuntu" panose="020B0504030602030204" pitchFamily="34" charset="0"/>
            </a:endParaRPr>
          </a:p>
        </p:txBody>
      </p:sp>
      <p:sp>
        <p:nvSpPr>
          <p:cNvPr id="18" name="1972-1984">
            <a:extLst>
              <a:ext uri="{FF2B5EF4-FFF2-40B4-BE49-F238E27FC236}">
                <a16:creationId xmlns:a16="http://schemas.microsoft.com/office/drawing/2014/main" id="{BCC12F3B-5C39-7F78-DEED-904C7757DD2B}"/>
              </a:ext>
            </a:extLst>
          </p:cNvPr>
          <p:cNvSpPr/>
          <p:nvPr/>
        </p:nvSpPr>
        <p:spPr>
          <a:xfrm>
            <a:off x="1526366" y="3091508"/>
            <a:ext cx="8964398" cy="10284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3200" dirty="0">
                <a:solidFill>
                  <a:srgbClr val="374483"/>
                </a:solidFill>
                <a:latin typeface="Ubuntu" panose="020B0504030602030204" pitchFamily="34" charset="0"/>
                <a:ea typeface="Verdana Regular" pitchFamily="34" charset="-122"/>
                <a:cs typeface="Verdana Regular" pitchFamily="34" charset="-120"/>
              </a:rPr>
              <a:t>Российские железные дороги – движущая сила внутреннего туризма в России</a:t>
            </a:r>
            <a:endParaRPr lang="en-US" sz="32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37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78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 Light</vt:lpstr>
      <vt:lpstr>Arial</vt:lpstr>
      <vt:lpstr>Ubuntu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Метёлкин ДА</cp:lastModifiedBy>
  <cp:revision>6</cp:revision>
  <dcterms:created xsi:type="dcterms:W3CDTF">2024-09-10T13:27:54Z</dcterms:created>
  <dcterms:modified xsi:type="dcterms:W3CDTF">2024-09-10T21:38:19Z</dcterms:modified>
</cp:coreProperties>
</file>