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3" r:id="rId2"/>
    <p:sldId id="480" r:id="rId3"/>
    <p:sldId id="481" r:id="rId4"/>
    <p:sldId id="483" r:id="rId5"/>
    <p:sldId id="487" r:id="rId6"/>
    <p:sldId id="486" r:id="rId7"/>
    <p:sldId id="488" r:id="rId8"/>
    <p:sldId id="484" r:id="rId9"/>
    <p:sldId id="492" r:id="rId10"/>
    <p:sldId id="493" r:id="rId11"/>
    <p:sldId id="494" r:id="rId12"/>
    <p:sldId id="495" r:id="rId13"/>
    <p:sldId id="496" r:id="rId14"/>
    <p:sldId id="499" r:id="rId15"/>
    <p:sldId id="501" r:id="rId16"/>
    <p:sldId id="503" r:id="rId17"/>
    <p:sldId id="504" r:id="rId18"/>
    <p:sldId id="505" r:id="rId19"/>
    <p:sldId id="506" r:id="rId20"/>
    <p:sldId id="507" r:id="rId21"/>
    <p:sldId id="510" r:id="rId22"/>
    <p:sldId id="512" r:id="rId23"/>
    <p:sldId id="513" r:id="rId24"/>
    <p:sldId id="515" r:id="rId25"/>
    <p:sldId id="516" r:id="rId26"/>
    <p:sldId id="517" r:id="rId27"/>
    <p:sldId id="518" r:id="rId28"/>
    <p:sldId id="519" r:id="rId29"/>
    <p:sldId id="521" r:id="rId30"/>
    <p:sldId id="523" r:id="rId31"/>
    <p:sldId id="522" r:id="rId32"/>
    <p:sldId id="524" r:id="rId33"/>
    <p:sldId id="540" r:id="rId34"/>
    <p:sldId id="531" r:id="rId35"/>
    <p:sldId id="532" r:id="rId36"/>
    <p:sldId id="53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065ED08-C61C-474B-AADC-7E1D79ABA6A1}">
          <p14:sldIdLst>
            <p14:sldId id="363"/>
            <p14:sldId id="480"/>
            <p14:sldId id="481"/>
            <p14:sldId id="483"/>
            <p14:sldId id="487"/>
            <p14:sldId id="486"/>
            <p14:sldId id="488"/>
            <p14:sldId id="484"/>
            <p14:sldId id="492"/>
            <p14:sldId id="493"/>
            <p14:sldId id="494"/>
            <p14:sldId id="495"/>
            <p14:sldId id="496"/>
            <p14:sldId id="499"/>
            <p14:sldId id="501"/>
            <p14:sldId id="503"/>
            <p14:sldId id="504"/>
            <p14:sldId id="505"/>
            <p14:sldId id="506"/>
            <p14:sldId id="507"/>
            <p14:sldId id="510"/>
            <p14:sldId id="512"/>
            <p14:sldId id="513"/>
            <p14:sldId id="515"/>
            <p14:sldId id="516"/>
            <p14:sldId id="517"/>
            <p14:sldId id="518"/>
            <p14:sldId id="519"/>
            <p14:sldId id="521"/>
            <p14:sldId id="523"/>
            <p14:sldId id="522"/>
            <p14:sldId id="524"/>
            <p14:sldId id="540"/>
          </p14:sldIdLst>
        </p14:section>
        <p14:section name="бланки" id="{0FE1FB75-4BCD-4A50-B5B8-2E2E3E36F8EB}">
          <p14:sldIdLst>
            <p14:sldId id="531"/>
            <p14:sldId id="532"/>
            <p14:sldId id="5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6600CC"/>
    <a:srgbClr val="3333CC"/>
    <a:srgbClr val="F2F2F2"/>
    <a:srgbClr val="E4D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6395"/>
  </p:normalViewPr>
  <p:slideViewPr>
    <p:cSldViewPr snapToGrid="0">
      <p:cViewPr varScale="1">
        <p:scale>
          <a:sx n="96" d="100"/>
          <a:sy n="96" d="100"/>
        </p:scale>
        <p:origin x="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F529B-E9A3-4077-8AB8-9CA634DFCAF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F1C59B-86BC-4F35-A633-36C1BF8A999C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РАЗМИНКА</a:t>
          </a:r>
        </a:p>
      </dgm:t>
    </dgm:pt>
    <dgm:pt modelId="{D9C79040-0360-4F33-AA9A-F4979F66E75D}" type="parTrans" cxnId="{DD216CFB-C3C9-4309-B291-24F19B831A3E}">
      <dgm:prSet/>
      <dgm:spPr/>
      <dgm:t>
        <a:bodyPr/>
        <a:lstStyle/>
        <a:p>
          <a:endParaRPr lang="ru-RU"/>
        </a:p>
      </dgm:t>
    </dgm:pt>
    <dgm:pt modelId="{D4015B9F-1264-43D0-9885-6F92BCF819D7}" type="sibTrans" cxnId="{DD216CFB-C3C9-4309-B291-24F19B831A3E}">
      <dgm:prSet/>
      <dgm:spPr/>
      <dgm:t>
        <a:bodyPr/>
        <a:lstStyle/>
        <a:p>
          <a:endParaRPr lang="ru-RU"/>
        </a:p>
      </dgm:t>
    </dgm:pt>
    <dgm:pt modelId="{9558DAF1-3949-4C89-A7C3-62F8D0165D6E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ВКЛЮЧАЕМ ЛОГИКУ</a:t>
          </a:r>
        </a:p>
      </dgm:t>
    </dgm:pt>
    <dgm:pt modelId="{E99DAD03-A8FB-4A5D-85FC-72B24A7E0BC2}" type="parTrans" cxnId="{D18DE539-4D31-4D57-B7C2-97A7A9D8DE3D}">
      <dgm:prSet/>
      <dgm:spPr/>
      <dgm:t>
        <a:bodyPr/>
        <a:lstStyle/>
        <a:p>
          <a:endParaRPr lang="ru-RU"/>
        </a:p>
      </dgm:t>
    </dgm:pt>
    <dgm:pt modelId="{3E244662-0C7B-4361-A287-BDDF8422B7F3}" type="sibTrans" cxnId="{D18DE539-4D31-4D57-B7C2-97A7A9D8DE3D}">
      <dgm:prSet/>
      <dgm:spPr/>
      <dgm:t>
        <a:bodyPr/>
        <a:lstStyle/>
        <a:p>
          <a:endParaRPr lang="ru-RU"/>
        </a:p>
      </dgm:t>
    </dgm:pt>
    <dgm:pt modelId="{0F191343-E664-44FF-B68D-12FDEB9DB0BE}">
      <dgm:prSet custT="1"/>
      <dgm:spPr/>
      <dgm:t>
        <a:bodyPr/>
        <a:lstStyle/>
        <a:p>
          <a:r>
            <a:rPr lang="ru-RU" sz="2800" b="1" dirty="0">
              <a:solidFill>
                <a:schemeClr val="bg1"/>
              </a:solidFill>
            </a:rPr>
            <a:t>ДОБРО.РФ</a:t>
          </a:r>
        </a:p>
      </dgm:t>
    </dgm:pt>
    <dgm:pt modelId="{1E75144C-99FB-4164-A730-375082749890}" type="parTrans" cxnId="{592B95CA-BF02-4AF1-9EE6-1677388D34B6}">
      <dgm:prSet/>
      <dgm:spPr/>
      <dgm:t>
        <a:bodyPr/>
        <a:lstStyle/>
        <a:p>
          <a:endParaRPr lang="ru-RU"/>
        </a:p>
      </dgm:t>
    </dgm:pt>
    <dgm:pt modelId="{6FA879CA-FB9B-41CE-BD5D-660A3799B7A4}" type="sibTrans" cxnId="{592B95CA-BF02-4AF1-9EE6-1677388D34B6}">
      <dgm:prSet/>
      <dgm:spPr/>
      <dgm:t>
        <a:bodyPr/>
        <a:lstStyle/>
        <a:p>
          <a:endParaRPr lang="ru-RU"/>
        </a:p>
      </dgm:t>
    </dgm:pt>
    <dgm:pt modelId="{DBE382D3-FB02-42CA-B55E-AA33C5891FC6}">
      <dgm:prSet custT="1"/>
      <dgm:spPr/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#</a:t>
          </a:r>
          <a:r>
            <a:rPr lang="ru-RU" sz="2800" b="1" dirty="0">
              <a:solidFill>
                <a:schemeClr val="bg1"/>
              </a:solidFill>
            </a:rPr>
            <a:t>МЫВМЕСТЕ</a:t>
          </a:r>
        </a:p>
      </dgm:t>
    </dgm:pt>
    <dgm:pt modelId="{1CD99CDA-0937-452C-914F-CD55D5B36548}" type="parTrans" cxnId="{60EBDFF8-BC4F-44B4-AF4C-E0CB3AD060D3}">
      <dgm:prSet/>
      <dgm:spPr/>
      <dgm:t>
        <a:bodyPr/>
        <a:lstStyle/>
        <a:p>
          <a:endParaRPr lang="ru-RU"/>
        </a:p>
      </dgm:t>
    </dgm:pt>
    <dgm:pt modelId="{9DAC6337-3681-47C6-AA56-60AE6C3CDD28}" type="sibTrans" cxnId="{60EBDFF8-BC4F-44B4-AF4C-E0CB3AD060D3}">
      <dgm:prSet/>
      <dgm:spPr/>
      <dgm:t>
        <a:bodyPr/>
        <a:lstStyle/>
        <a:p>
          <a:endParaRPr lang="ru-RU"/>
        </a:p>
      </dgm:t>
    </dgm:pt>
    <dgm:pt modelId="{CF00076B-403F-4F21-BE0C-C2FFD5860DA0}">
      <dgm:prSet custT="1"/>
      <dgm:spPr/>
      <dgm:t>
        <a:bodyPr/>
        <a:lstStyle/>
        <a:p>
          <a:r>
            <a:rPr lang="ru-RU" sz="2400" b="1" dirty="0">
              <a:solidFill>
                <a:schemeClr val="bg1"/>
              </a:solidFill>
            </a:rPr>
            <a:t>СЕКРЕТНЫЙ</a:t>
          </a:r>
          <a:r>
            <a:rPr lang="ru-RU" sz="2400" b="1" dirty="0"/>
            <a:t> </a:t>
          </a:r>
          <a:r>
            <a:rPr lang="ru-RU" sz="2400" b="1" dirty="0">
              <a:solidFill>
                <a:schemeClr val="bg1"/>
              </a:solidFill>
            </a:rPr>
            <a:t>РАУНД</a:t>
          </a:r>
        </a:p>
      </dgm:t>
    </dgm:pt>
    <dgm:pt modelId="{A926E742-9ED0-456B-AD44-48C5C35D7AD6}" type="parTrans" cxnId="{B20A5672-1970-43D4-904F-CA5134083E85}">
      <dgm:prSet/>
      <dgm:spPr/>
      <dgm:t>
        <a:bodyPr/>
        <a:lstStyle/>
        <a:p>
          <a:endParaRPr lang="ru-RU"/>
        </a:p>
      </dgm:t>
    </dgm:pt>
    <dgm:pt modelId="{DE12E3EA-11BD-44DF-9716-53BBAD9B07FF}" type="sibTrans" cxnId="{B20A5672-1970-43D4-904F-CA5134083E85}">
      <dgm:prSet/>
      <dgm:spPr/>
      <dgm:t>
        <a:bodyPr/>
        <a:lstStyle/>
        <a:p>
          <a:endParaRPr lang="ru-RU"/>
        </a:p>
      </dgm:t>
    </dgm:pt>
    <dgm:pt modelId="{610C30D1-35EC-485D-BBFF-48BDB1BFA603}">
      <dgm:prSet/>
      <dgm:spPr/>
    </dgm:pt>
    <dgm:pt modelId="{4BD67040-C6EB-4568-81C2-970221894926}" type="parTrans" cxnId="{3C20831F-D5A1-48B9-8DB3-B96F9767F8BB}">
      <dgm:prSet/>
      <dgm:spPr/>
      <dgm:t>
        <a:bodyPr/>
        <a:lstStyle/>
        <a:p>
          <a:endParaRPr lang="ru-RU"/>
        </a:p>
      </dgm:t>
    </dgm:pt>
    <dgm:pt modelId="{28C66E29-8CC6-44C3-B8B0-8FE1239E073A}" type="sibTrans" cxnId="{3C20831F-D5A1-48B9-8DB3-B96F9767F8BB}">
      <dgm:prSet/>
      <dgm:spPr/>
      <dgm:t>
        <a:bodyPr/>
        <a:lstStyle/>
        <a:p>
          <a:endParaRPr lang="ru-RU"/>
        </a:p>
      </dgm:t>
    </dgm:pt>
    <dgm:pt modelId="{46B4BE7D-BA6D-4BB6-B952-290B6888C316}" type="pres">
      <dgm:prSet presAssocID="{88EF529B-E9A3-4077-8AB8-9CA634DFCAFC}" presName="arrowDiagram" presStyleCnt="0">
        <dgm:presLayoutVars>
          <dgm:chMax val="5"/>
          <dgm:dir/>
          <dgm:resizeHandles val="exact"/>
        </dgm:presLayoutVars>
      </dgm:prSet>
      <dgm:spPr/>
    </dgm:pt>
    <dgm:pt modelId="{D5305600-114B-4B93-B8F7-55D1C723AB21}" type="pres">
      <dgm:prSet presAssocID="{88EF529B-E9A3-4077-8AB8-9CA634DFCAFC}" presName="arrow" presStyleLbl="bgShp" presStyleIdx="0" presStyleCnt="1" custScaleX="111192" custScaleY="85134" custLinFactNeighborX="-11304" custLinFactNeighborY="1028"/>
      <dgm:spPr>
        <a:solidFill>
          <a:srgbClr val="F2F2F2"/>
        </a:solidFill>
      </dgm:spPr>
    </dgm:pt>
    <dgm:pt modelId="{324A42F5-5C1F-44F2-8EAC-A60AEDDDAD05}" type="pres">
      <dgm:prSet presAssocID="{88EF529B-E9A3-4077-8AB8-9CA634DFCAFC}" presName="arrowDiagram5" presStyleCnt="0"/>
      <dgm:spPr/>
    </dgm:pt>
    <dgm:pt modelId="{EAB2DA85-5ECA-4D79-9C2E-65CC455A14E7}" type="pres">
      <dgm:prSet presAssocID="{A4F1C59B-86BC-4F35-A633-36C1BF8A999C}" presName="bullet5a" presStyleLbl="node1" presStyleIdx="0" presStyleCnt="5" custLinFactX="-400000" custLinFactY="181849" custLinFactNeighborX="-418911" custLinFactNeighborY="200000"/>
      <dgm:spPr>
        <a:solidFill>
          <a:srgbClr val="F2F2F2"/>
        </a:solidFill>
      </dgm:spPr>
    </dgm:pt>
    <dgm:pt modelId="{ED0BAE07-1951-433E-A772-97DD311E1194}" type="pres">
      <dgm:prSet presAssocID="{A4F1C59B-86BC-4F35-A633-36C1BF8A999C}" presName="textBox5a" presStyleLbl="revTx" presStyleIdx="0" presStyleCnt="5" custScaleX="152130" custScaleY="26352" custLinFactNeighborX="-91331" custLinFactNeighborY="15593">
        <dgm:presLayoutVars>
          <dgm:bulletEnabled val="1"/>
        </dgm:presLayoutVars>
      </dgm:prSet>
      <dgm:spPr/>
    </dgm:pt>
    <dgm:pt modelId="{6C60219D-EC13-47FD-8260-66A648673832}" type="pres">
      <dgm:prSet presAssocID="{9558DAF1-3949-4C89-A7C3-62F8D0165D6E}" presName="bullet5b" presStyleLbl="node1" presStyleIdx="1" presStyleCnt="5" custScaleX="92104" custScaleY="84185" custLinFactX="-200000" custLinFactY="108226" custLinFactNeighborX="-269860" custLinFactNeighborY="200000"/>
      <dgm:spPr>
        <a:solidFill>
          <a:srgbClr val="F2F2F2"/>
        </a:solidFill>
      </dgm:spPr>
    </dgm:pt>
    <dgm:pt modelId="{DFD2DBD1-1D49-4894-B037-F7BED99EC666}" type="pres">
      <dgm:prSet presAssocID="{9558DAF1-3949-4C89-A7C3-62F8D0165D6E}" presName="textBox5b" presStyleLbl="revTx" presStyleIdx="1" presStyleCnt="5" custScaleX="172340" custScaleY="17755" custLinFactNeighborX="-58659" custLinFactNeighborY="-2343">
        <dgm:presLayoutVars>
          <dgm:bulletEnabled val="1"/>
        </dgm:presLayoutVars>
      </dgm:prSet>
      <dgm:spPr/>
    </dgm:pt>
    <dgm:pt modelId="{D84C693D-9E38-43A6-B8AA-124EAC0AEBE0}" type="pres">
      <dgm:prSet presAssocID="{0F191343-E664-44FF-B68D-12FDEB9DB0BE}" presName="bullet5c" presStyleLbl="node1" presStyleIdx="2" presStyleCnt="5" custScaleX="48319" custScaleY="48547" custLinFactX="-100000" custLinFactY="100000" custLinFactNeighborX="-140298" custLinFactNeighborY="122179"/>
      <dgm:spPr>
        <a:solidFill>
          <a:srgbClr val="F2F2F2"/>
        </a:solidFill>
      </dgm:spPr>
    </dgm:pt>
    <dgm:pt modelId="{106038EC-B45B-424D-A00D-65ED4EE7BD0B}" type="pres">
      <dgm:prSet presAssocID="{0F191343-E664-44FF-B68D-12FDEB9DB0BE}" presName="textBox5c" presStyleLbl="revTx" presStyleIdx="2" presStyleCnt="5" custScaleX="123125" custScaleY="11160" custLinFactNeighborX="-30655" custLinFactNeighborY="-18015">
        <dgm:presLayoutVars>
          <dgm:bulletEnabled val="1"/>
        </dgm:presLayoutVars>
      </dgm:prSet>
      <dgm:spPr/>
    </dgm:pt>
    <dgm:pt modelId="{3486998A-6D88-4E36-8937-C71BA5D96550}" type="pres">
      <dgm:prSet presAssocID="{DBE382D3-FB02-42CA-B55E-AA33C5891FC6}" presName="bullet5d" presStyleLbl="node1" presStyleIdx="3" presStyleCnt="5" custScaleX="37106" custScaleY="37066" custLinFactX="-20314" custLinFactY="89700" custLinFactNeighborX="-100000" custLinFactNeighborY="100000"/>
      <dgm:spPr>
        <a:solidFill>
          <a:srgbClr val="F2F2F2"/>
        </a:solidFill>
      </dgm:spPr>
    </dgm:pt>
    <dgm:pt modelId="{CC7B1E41-7C7E-4BBF-9ED8-9BC19F69E83C}" type="pres">
      <dgm:prSet presAssocID="{DBE382D3-FB02-42CA-B55E-AA33C5891FC6}" presName="textBox5d" presStyleLbl="revTx" presStyleIdx="3" presStyleCnt="5" custScaleX="133252" custScaleY="10201" custLinFactNeighborX="-20671" custLinFactNeighborY="-20755">
        <dgm:presLayoutVars>
          <dgm:bulletEnabled val="1"/>
        </dgm:presLayoutVars>
      </dgm:prSet>
      <dgm:spPr/>
    </dgm:pt>
    <dgm:pt modelId="{433B8307-B5D1-458A-8017-1BCF0710AE97}" type="pres">
      <dgm:prSet presAssocID="{CF00076B-403F-4F21-BE0C-C2FFD5860DA0}" presName="bullet5e" presStyleLbl="node1" presStyleIdx="4" presStyleCnt="5" custScaleX="45260" custScaleY="44508" custLinFactX="72570" custLinFactY="18566" custLinFactNeighborX="100000" custLinFactNeighborY="100000"/>
      <dgm:spPr>
        <a:noFill/>
        <a:ln>
          <a:noFill/>
        </a:ln>
      </dgm:spPr>
    </dgm:pt>
    <dgm:pt modelId="{47190DA4-7AAE-4052-867E-76D9F1D7EBF2}" type="pres">
      <dgm:prSet presAssocID="{CF00076B-403F-4F21-BE0C-C2FFD5860DA0}" presName="textBox5e" presStyleLbl="revTx" presStyleIdx="4" presStyleCnt="5" custFlipVert="0" custScaleX="125038" custScaleY="13213" custLinFactNeighborX="86627" custLinFactNeighborY="-29378">
        <dgm:presLayoutVars>
          <dgm:bulletEnabled val="1"/>
        </dgm:presLayoutVars>
      </dgm:prSet>
      <dgm:spPr/>
    </dgm:pt>
  </dgm:ptLst>
  <dgm:cxnLst>
    <dgm:cxn modelId="{3C20831F-D5A1-48B9-8DB3-B96F9767F8BB}" srcId="{88EF529B-E9A3-4077-8AB8-9CA634DFCAFC}" destId="{610C30D1-35EC-485D-BBFF-48BDB1BFA603}" srcOrd="5" destOrd="0" parTransId="{4BD67040-C6EB-4568-81C2-970221894926}" sibTransId="{28C66E29-8CC6-44C3-B8B0-8FE1239E073A}"/>
    <dgm:cxn modelId="{D18DE539-4D31-4D57-B7C2-97A7A9D8DE3D}" srcId="{88EF529B-E9A3-4077-8AB8-9CA634DFCAFC}" destId="{9558DAF1-3949-4C89-A7C3-62F8D0165D6E}" srcOrd="1" destOrd="0" parTransId="{E99DAD03-A8FB-4A5D-85FC-72B24A7E0BC2}" sibTransId="{3E244662-0C7B-4361-A287-BDDF8422B7F3}"/>
    <dgm:cxn modelId="{B20A5672-1970-43D4-904F-CA5134083E85}" srcId="{88EF529B-E9A3-4077-8AB8-9CA634DFCAFC}" destId="{CF00076B-403F-4F21-BE0C-C2FFD5860DA0}" srcOrd="4" destOrd="0" parTransId="{A926E742-9ED0-456B-AD44-48C5C35D7AD6}" sibTransId="{DE12E3EA-11BD-44DF-9716-53BBAD9B07FF}"/>
    <dgm:cxn modelId="{70895D75-C152-4E65-89C4-A82D80F2F38B}" type="presOf" srcId="{9558DAF1-3949-4C89-A7C3-62F8D0165D6E}" destId="{DFD2DBD1-1D49-4894-B037-F7BED99EC666}" srcOrd="0" destOrd="0" presId="urn:microsoft.com/office/officeart/2005/8/layout/arrow2"/>
    <dgm:cxn modelId="{E7C9A457-1C39-4254-B344-79C843AE08E5}" type="presOf" srcId="{0F191343-E664-44FF-B68D-12FDEB9DB0BE}" destId="{106038EC-B45B-424D-A00D-65ED4EE7BD0B}" srcOrd="0" destOrd="0" presId="urn:microsoft.com/office/officeart/2005/8/layout/arrow2"/>
    <dgm:cxn modelId="{4BB26A99-5224-427E-A894-8E9FD07B74C6}" type="presOf" srcId="{A4F1C59B-86BC-4F35-A633-36C1BF8A999C}" destId="{ED0BAE07-1951-433E-A772-97DD311E1194}" srcOrd="0" destOrd="0" presId="urn:microsoft.com/office/officeart/2005/8/layout/arrow2"/>
    <dgm:cxn modelId="{A0A5F6A5-85F2-4364-A699-75FFA6AA93F6}" type="presOf" srcId="{88EF529B-E9A3-4077-8AB8-9CA634DFCAFC}" destId="{46B4BE7D-BA6D-4BB6-B952-290B6888C316}" srcOrd="0" destOrd="0" presId="urn:microsoft.com/office/officeart/2005/8/layout/arrow2"/>
    <dgm:cxn modelId="{8330D0AD-6547-4E41-80B5-25DA9E803734}" type="presOf" srcId="{DBE382D3-FB02-42CA-B55E-AA33C5891FC6}" destId="{CC7B1E41-7C7E-4BBF-9ED8-9BC19F69E83C}" srcOrd="0" destOrd="0" presId="urn:microsoft.com/office/officeart/2005/8/layout/arrow2"/>
    <dgm:cxn modelId="{592B95CA-BF02-4AF1-9EE6-1677388D34B6}" srcId="{88EF529B-E9A3-4077-8AB8-9CA634DFCAFC}" destId="{0F191343-E664-44FF-B68D-12FDEB9DB0BE}" srcOrd="2" destOrd="0" parTransId="{1E75144C-99FB-4164-A730-375082749890}" sibTransId="{6FA879CA-FB9B-41CE-BD5D-660A3799B7A4}"/>
    <dgm:cxn modelId="{60EBDFF8-BC4F-44B4-AF4C-E0CB3AD060D3}" srcId="{88EF529B-E9A3-4077-8AB8-9CA634DFCAFC}" destId="{DBE382D3-FB02-42CA-B55E-AA33C5891FC6}" srcOrd="3" destOrd="0" parTransId="{1CD99CDA-0937-452C-914F-CD55D5B36548}" sibTransId="{9DAC6337-3681-47C6-AA56-60AE6C3CDD28}"/>
    <dgm:cxn modelId="{DD216CFB-C3C9-4309-B291-24F19B831A3E}" srcId="{88EF529B-E9A3-4077-8AB8-9CA634DFCAFC}" destId="{A4F1C59B-86BC-4F35-A633-36C1BF8A999C}" srcOrd="0" destOrd="0" parTransId="{D9C79040-0360-4F33-AA9A-F4979F66E75D}" sibTransId="{D4015B9F-1264-43D0-9885-6F92BCF819D7}"/>
    <dgm:cxn modelId="{36B17BFF-B871-4B66-B30A-0FC98BB64753}" type="presOf" srcId="{CF00076B-403F-4F21-BE0C-C2FFD5860DA0}" destId="{47190DA4-7AAE-4052-867E-76D9F1D7EBF2}" srcOrd="0" destOrd="0" presId="urn:microsoft.com/office/officeart/2005/8/layout/arrow2"/>
    <dgm:cxn modelId="{8F506AFF-FDB6-4C66-954A-8606E30B5FFD}" type="presParOf" srcId="{46B4BE7D-BA6D-4BB6-B952-290B6888C316}" destId="{D5305600-114B-4B93-B8F7-55D1C723AB21}" srcOrd="0" destOrd="0" presId="urn:microsoft.com/office/officeart/2005/8/layout/arrow2"/>
    <dgm:cxn modelId="{7C745810-7342-4340-B184-06E52BE3597B}" type="presParOf" srcId="{46B4BE7D-BA6D-4BB6-B952-290B6888C316}" destId="{324A42F5-5C1F-44F2-8EAC-A60AEDDDAD05}" srcOrd="1" destOrd="0" presId="urn:microsoft.com/office/officeart/2005/8/layout/arrow2"/>
    <dgm:cxn modelId="{5BCBB925-F603-4CEF-89BE-A9ADF832D74D}" type="presParOf" srcId="{324A42F5-5C1F-44F2-8EAC-A60AEDDDAD05}" destId="{EAB2DA85-5ECA-4D79-9C2E-65CC455A14E7}" srcOrd="0" destOrd="0" presId="urn:microsoft.com/office/officeart/2005/8/layout/arrow2"/>
    <dgm:cxn modelId="{A2DDC90D-5E2F-4EE8-98C5-250D8D490CBC}" type="presParOf" srcId="{324A42F5-5C1F-44F2-8EAC-A60AEDDDAD05}" destId="{ED0BAE07-1951-433E-A772-97DD311E1194}" srcOrd="1" destOrd="0" presId="urn:microsoft.com/office/officeart/2005/8/layout/arrow2"/>
    <dgm:cxn modelId="{6E43E339-096E-4862-9420-579F5EDE3987}" type="presParOf" srcId="{324A42F5-5C1F-44F2-8EAC-A60AEDDDAD05}" destId="{6C60219D-EC13-47FD-8260-66A648673832}" srcOrd="2" destOrd="0" presId="urn:microsoft.com/office/officeart/2005/8/layout/arrow2"/>
    <dgm:cxn modelId="{63FDAC2D-75FB-4285-B07C-3103F3B31EB5}" type="presParOf" srcId="{324A42F5-5C1F-44F2-8EAC-A60AEDDDAD05}" destId="{DFD2DBD1-1D49-4894-B037-F7BED99EC666}" srcOrd="3" destOrd="0" presId="urn:microsoft.com/office/officeart/2005/8/layout/arrow2"/>
    <dgm:cxn modelId="{4C1ABD66-409F-4884-ACA9-0EC78953D37A}" type="presParOf" srcId="{324A42F5-5C1F-44F2-8EAC-A60AEDDDAD05}" destId="{D84C693D-9E38-43A6-B8AA-124EAC0AEBE0}" srcOrd="4" destOrd="0" presId="urn:microsoft.com/office/officeart/2005/8/layout/arrow2"/>
    <dgm:cxn modelId="{8CB0E929-A9BE-4E25-81FB-6C3E0FBE97AC}" type="presParOf" srcId="{324A42F5-5C1F-44F2-8EAC-A60AEDDDAD05}" destId="{106038EC-B45B-424D-A00D-65ED4EE7BD0B}" srcOrd="5" destOrd="0" presId="urn:microsoft.com/office/officeart/2005/8/layout/arrow2"/>
    <dgm:cxn modelId="{40F5F7FD-96EC-4499-91A9-7F8F9E71F638}" type="presParOf" srcId="{324A42F5-5C1F-44F2-8EAC-A60AEDDDAD05}" destId="{3486998A-6D88-4E36-8937-C71BA5D96550}" srcOrd="6" destOrd="0" presId="urn:microsoft.com/office/officeart/2005/8/layout/arrow2"/>
    <dgm:cxn modelId="{8A662474-B81C-4769-9E14-1143A8E3627B}" type="presParOf" srcId="{324A42F5-5C1F-44F2-8EAC-A60AEDDDAD05}" destId="{CC7B1E41-7C7E-4BBF-9ED8-9BC19F69E83C}" srcOrd="7" destOrd="0" presId="urn:microsoft.com/office/officeart/2005/8/layout/arrow2"/>
    <dgm:cxn modelId="{01DF6B64-B31F-4B4E-B4AD-B18D000B6D8C}" type="presParOf" srcId="{324A42F5-5C1F-44F2-8EAC-A60AEDDDAD05}" destId="{433B8307-B5D1-458A-8017-1BCF0710AE97}" srcOrd="8" destOrd="0" presId="urn:microsoft.com/office/officeart/2005/8/layout/arrow2"/>
    <dgm:cxn modelId="{D4C9BC39-AA3D-415F-951C-AB3D53B060DE}" type="presParOf" srcId="{324A42F5-5C1F-44F2-8EAC-A60AEDDDAD05}" destId="{47190DA4-7AAE-4052-867E-76D9F1D7EBF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05600-114B-4B93-B8F7-55D1C723AB21}">
      <dsp:nvSpPr>
        <dsp:cNvPr id="0" name=""/>
        <dsp:cNvSpPr/>
      </dsp:nvSpPr>
      <dsp:spPr>
        <a:xfrm>
          <a:off x="0" y="462608"/>
          <a:ext cx="9727149" cy="4654736"/>
        </a:xfrm>
        <a:prstGeom prst="swooshArrow">
          <a:avLst>
            <a:gd name="adj1" fmla="val 25000"/>
            <a:gd name="adj2" fmla="val 25000"/>
          </a:avLst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2DA85-5ECA-4D79-9C2E-65CC455A14E7}">
      <dsp:nvSpPr>
        <dsp:cNvPr id="0" name=""/>
        <dsp:cNvSpPr/>
      </dsp:nvSpPr>
      <dsp:spPr>
        <a:xfrm>
          <a:off x="459707" y="4833964"/>
          <a:ext cx="201205" cy="201205"/>
        </a:xfrm>
        <a:prstGeom prst="ellips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BAE07-1951-433E-A772-97DD311E1194}">
      <dsp:nvSpPr>
        <dsp:cNvPr id="0" name=""/>
        <dsp:cNvSpPr/>
      </dsp:nvSpPr>
      <dsp:spPr>
        <a:xfrm>
          <a:off x="862650" y="4848355"/>
          <a:ext cx="1743404" cy="3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1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</a:rPr>
            <a:t>РАЗМИНКА</a:t>
          </a:r>
        </a:p>
      </dsp:txBody>
      <dsp:txXfrm>
        <a:off x="862650" y="4848355"/>
        <a:ext cx="1743404" cy="342911"/>
      </dsp:txXfrm>
    </dsp:sp>
    <dsp:sp modelId="{6C60219D-EC13-47FD-8260-66A648673832}">
      <dsp:nvSpPr>
        <dsp:cNvPr id="0" name=""/>
        <dsp:cNvSpPr/>
      </dsp:nvSpPr>
      <dsp:spPr>
        <a:xfrm>
          <a:off x="1729237" y="4014776"/>
          <a:ext cx="290063" cy="265124"/>
        </a:xfrm>
        <a:prstGeom prst="ellips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2DBD1-1D49-4894-B037-F7BED99EC666}">
      <dsp:nvSpPr>
        <dsp:cNvPr id="0" name=""/>
        <dsp:cNvSpPr/>
      </dsp:nvSpPr>
      <dsp:spPr>
        <a:xfrm>
          <a:off x="1976914" y="4065040"/>
          <a:ext cx="2502685" cy="40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87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</a:rPr>
            <a:t>ВКЛЮЧАЕМ ЛОГИКУ</a:t>
          </a:r>
        </a:p>
      </dsp:txBody>
      <dsp:txXfrm>
        <a:off x="1976914" y="4065040"/>
        <a:ext cx="2502685" cy="406749"/>
      </dsp:txXfrm>
    </dsp:sp>
    <dsp:sp modelId="{D84C693D-9E38-43A6-B8AA-124EAC0AEBE0}">
      <dsp:nvSpPr>
        <dsp:cNvPr id="0" name=""/>
        <dsp:cNvSpPr/>
      </dsp:nvSpPr>
      <dsp:spPr>
        <a:xfrm>
          <a:off x="3695703" y="3225802"/>
          <a:ext cx="202894" cy="203852"/>
        </a:xfrm>
        <a:prstGeom prst="ellips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038EC-B45B-424D-A00D-65ED4EE7BD0B}">
      <dsp:nvSpPr>
        <dsp:cNvPr id="0" name=""/>
        <dsp:cNvSpPr/>
      </dsp:nvSpPr>
      <dsp:spPr>
        <a:xfrm>
          <a:off x="4093389" y="3206144"/>
          <a:ext cx="2078813" cy="34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50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bg1"/>
              </a:solidFill>
            </a:rPr>
            <a:t>ДОБРО.РФ</a:t>
          </a:r>
        </a:p>
      </dsp:txBody>
      <dsp:txXfrm>
        <a:off x="4093389" y="3206144"/>
        <a:ext cx="2078813" cy="342919"/>
      </dsp:txXfrm>
    </dsp:sp>
    <dsp:sp modelId="{3486998A-6D88-4E36-8937-C71BA5D96550}">
      <dsp:nvSpPr>
        <dsp:cNvPr id="0" name=""/>
        <dsp:cNvSpPr/>
      </dsp:nvSpPr>
      <dsp:spPr>
        <a:xfrm>
          <a:off x="5741369" y="2732664"/>
          <a:ext cx="201255" cy="201038"/>
        </a:xfrm>
        <a:prstGeom prst="ellips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B1E41-7C7E-4BBF-9ED8-9BC19F69E83C}">
      <dsp:nvSpPr>
        <dsp:cNvPr id="0" name=""/>
        <dsp:cNvSpPr/>
      </dsp:nvSpPr>
      <dsp:spPr>
        <a:xfrm>
          <a:off x="5842003" y="2688762"/>
          <a:ext cx="2331394" cy="373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396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#</a:t>
          </a:r>
          <a:r>
            <a:rPr lang="ru-RU" sz="2800" b="1" kern="1200" dirty="0">
              <a:solidFill>
                <a:schemeClr val="bg1"/>
              </a:solidFill>
            </a:rPr>
            <a:t>МЫВМЕСТЕ</a:t>
          </a:r>
        </a:p>
      </dsp:txBody>
      <dsp:txXfrm>
        <a:off x="5842003" y="2688762"/>
        <a:ext cx="2331394" cy="373688"/>
      </dsp:txXfrm>
    </dsp:sp>
    <dsp:sp modelId="{433B8307-B5D1-458A-8017-1BCF0710AE97}">
      <dsp:nvSpPr>
        <dsp:cNvPr id="0" name=""/>
        <dsp:cNvSpPr/>
      </dsp:nvSpPr>
      <dsp:spPr>
        <a:xfrm>
          <a:off x="9280400" y="2109040"/>
          <a:ext cx="312790" cy="307593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90DA4-7AAE-4052-867E-76D9F1D7EBF2}">
      <dsp:nvSpPr>
        <dsp:cNvPr id="0" name=""/>
        <dsp:cNvSpPr/>
      </dsp:nvSpPr>
      <dsp:spPr>
        <a:xfrm>
          <a:off x="9051818" y="2007429"/>
          <a:ext cx="2187681" cy="53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19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1"/>
              </a:solidFill>
            </a:rPr>
            <a:t>СЕКРЕТНЫЙ</a:t>
          </a:r>
          <a:r>
            <a:rPr lang="ru-RU" sz="2400" b="1" kern="1200" dirty="0"/>
            <a:t> </a:t>
          </a:r>
          <a:r>
            <a:rPr lang="ru-RU" sz="2400" b="1" kern="1200" dirty="0">
              <a:solidFill>
                <a:schemeClr val="bg1"/>
              </a:solidFill>
            </a:rPr>
            <a:t>РАУНД</a:t>
          </a:r>
        </a:p>
      </dsp:txBody>
      <dsp:txXfrm>
        <a:off x="9051818" y="2007429"/>
        <a:ext cx="2187681" cy="531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DC285-172C-A592-4DE1-6ECB8C135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590600-A50D-6667-4EA8-B4BEE8F19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1E286-FEAA-9F28-8F85-B2B045D2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DD3B6E-2160-B1D6-5F6C-DD63D9F2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CE354-89AF-E002-1D88-BEDF31F5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0E33C-534C-4F8C-BA7A-E9DDF1E11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48817F-A094-0F5D-FFA7-9E833E231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334CD-9B73-372D-44D2-3C786EA3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DDCF5-8C54-40B4-0FB7-254D4609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73E67-CC06-8A04-A6EC-6DF8C768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2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BEFD6D-06E1-9D50-CDB0-7E1DFF8E7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291FAB-861C-E544-EFFC-39BC8BE00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B6D9B-1465-624B-59E4-73268FDF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0C74B-B7EB-96C5-FE81-33ACE70D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9E0F1E-1DE1-C812-0B14-54BE2486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1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5D72B-B0C2-B1E6-B65B-D6FA300B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A9F8DB-5E6A-E100-D9AC-19E187E7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9CA9B-BD0C-6B27-2CAC-BFED506E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C88C26-0E1B-252E-1899-A6A12E59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C32AA8-06C0-9A3B-B4DF-779548BD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39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A133E-D3F4-B777-4B0C-B02B7893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BF7EFA-B603-A048-AF02-6F0A8AEC6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BACAD9-8B3C-7170-63DF-FA3B986E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9B5FF-77C9-DAEC-BEAE-837D1A6A1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FDC21-9DDB-6787-D529-45198D2B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32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498C6-E001-CAC5-A23E-CB42CD82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05D70D-F58C-8E05-00F1-926784CE3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CA037A-3C54-CAF9-033F-D82AFD14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E29E4B-EC3E-277A-4888-76A09CF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04F24C-7450-B4CA-5C5D-2F94CD49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0F2644-BA36-5F47-1C78-17AF702E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60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20C8F-5244-B180-C22F-5F149DBF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DA214F-0CCE-EC4C-51EC-1E7476075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659041-4B8A-591D-BBDB-E058E213C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3AF65C-8DAC-9F2D-30EB-6A5F00F8B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ED6DE1-8F61-69F2-F08F-A422F29E4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0A8D20-FCA9-58FB-AC69-45D43F9F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C34155-AC5A-1F64-AC26-187F068E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C43003-2E44-318C-D535-B942B3F2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9AD6F-BCED-165D-FAC0-11C2A970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8D727F-02EC-C00E-29BC-FCA4FE02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11BAE0-CC1A-4EE6-2EC9-807D492D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0819C1-1956-2AA8-D17A-CDF7D1D2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81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8972E2-ED98-54EF-56DB-7A3249AA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1BD175-1A95-3D94-5CC7-296DEDDC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F9297-4D81-F01D-38D6-8F2C3C13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47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C8C79-FE6F-A444-B72D-8B548EF3C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44968D-0251-4CD0-9546-CA08ACE53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BACEA-913A-2B46-5B4E-56013ED77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6D7A0E-09B1-17BB-52FE-266B26F0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DC935A-5442-FDF8-CAE4-60D480515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A9F4DD-52DD-774A-3A58-D78BD124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05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0797B-99B2-9119-0D05-A5FEEE04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B9DC05-567E-FE39-2E59-CB1E39FCD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F2BF34-3B43-F34F-E62C-5DB3B77B3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2D0BF4-6B19-7CA4-8196-2A3DEAA8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81759D-624A-11FD-3A26-CB587FAD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2588F5-1522-096A-A201-68E06898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6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50D9C-1C5E-369F-9057-0D749F26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0854DD-13DF-5AD4-5A52-B7028FBAB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B5CAA-3AB0-4697-AB7D-EB5018FF4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55BB-A6E6-974D-984B-EB1556EAE412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1AA3BF-79A8-F524-F9F9-A6363F6E6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DB95B-03B8-CEAC-E6EF-3EC4AA1C0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6F87-A960-9E42-9AEF-B8424B4D3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03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openxmlformats.org/officeDocument/2006/relationships/image" Target="../media/image46.svg"/><Relationship Id="rId4" Type="http://schemas.openxmlformats.org/officeDocument/2006/relationships/image" Target="../media/image15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F88D95-60A8-B58E-3D83-DDF93F9B6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0837" y="358440"/>
            <a:ext cx="3751263" cy="1271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DB011A-EB54-782C-2AB9-96EA4A4C4AE3}"/>
              </a:ext>
            </a:extLst>
          </p:cNvPr>
          <p:cNvSpPr/>
          <p:nvPr/>
        </p:nvSpPr>
        <p:spPr>
          <a:xfrm rot="20548389">
            <a:off x="157416" y="3464299"/>
            <a:ext cx="68171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ДОБРО.квиз</a:t>
            </a:r>
            <a:endParaRPr lang="ru-RU" sz="88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D76CA9-3F23-E744-4637-EA824857385F}"/>
              </a:ext>
            </a:extLst>
          </p:cNvPr>
          <p:cNvSpPr/>
          <p:nvPr/>
        </p:nvSpPr>
        <p:spPr>
          <a:xfrm>
            <a:off x="0" y="5939337"/>
            <a:ext cx="12192000" cy="90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F7E22D-A1DB-C079-F070-D13670875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90" y="3132418"/>
            <a:ext cx="3409670" cy="3725582"/>
          </a:xfrm>
          <a:prstGeom prst="rect">
            <a:avLst/>
          </a:prstGeom>
        </p:spPr>
      </p:pic>
      <p:pic>
        <p:nvPicPr>
          <p:cNvPr id="12" name="object 51">
            <a:extLst>
              <a:ext uri="{FF2B5EF4-FFF2-40B4-BE49-F238E27FC236}">
                <a16:creationId xmlns:a16="http://schemas.microsoft.com/office/drawing/2014/main" id="{792DA85A-5316-F6C9-7690-C4B1A038076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83700" y="423555"/>
            <a:ext cx="2557463" cy="9285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6D609-BA1A-49C2-8209-388B8BAD2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020" y="423555"/>
            <a:ext cx="3642264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0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52F9D-3C5D-9292-5C87-E09818769824}"/>
              </a:ext>
            </a:extLst>
          </p:cNvPr>
          <p:cNvSpPr txBox="1"/>
          <p:nvPr/>
        </p:nvSpPr>
        <p:spPr>
          <a:xfrm>
            <a:off x="5792400" y="2308614"/>
            <a:ext cx="594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ОТВЕТЫ. РАУНД 1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6DD4A6-FE1C-3AC9-53B2-BDEA29874698}"/>
              </a:ext>
            </a:extLst>
          </p:cNvPr>
          <p:cNvSpPr/>
          <p:nvPr/>
        </p:nvSpPr>
        <p:spPr>
          <a:xfrm>
            <a:off x="5638344" y="2308614"/>
            <a:ext cx="5795893" cy="923330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668793-5AE2-B4FE-2DA2-1843F8F98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41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23729" y="1091576"/>
            <a:ext cx="10361544" cy="5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1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54AC148-17FC-AFC0-90F9-A074E60FB346}"/>
              </a:ext>
            </a:extLst>
          </p:cNvPr>
          <p:cNvGrpSpPr/>
          <p:nvPr/>
        </p:nvGrpSpPr>
        <p:grpSpPr>
          <a:xfrm>
            <a:off x="760369" y="1745453"/>
            <a:ext cx="10442659" cy="4635500"/>
            <a:chOff x="1050841" y="1803400"/>
            <a:chExt cx="10442659" cy="503368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485CAAE-C5F8-30E8-7EF4-7149BA89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BC7E51A-A3DB-703D-490A-F421CDC7841F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FD630-77B1-93C7-ED7C-FED31A4B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862" y="630125"/>
            <a:ext cx="2359025" cy="2236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1FCB24-D2C1-8BD3-7AD6-E9681FCFB688}"/>
              </a:ext>
            </a:extLst>
          </p:cNvPr>
          <p:cNvSpPr txBox="1"/>
          <p:nvPr/>
        </p:nvSpPr>
        <p:spPr>
          <a:xfrm>
            <a:off x="1490274" y="3471646"/>
            <a:ext cx="4237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002060"/>
                </a:solidFill>
              </a:rPr>
              <a:t>ДОБРО.РФ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DF6ACF-F546-FD07-26A1-DB49E113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32" y="2037080"/>
            <a:ext cx="3977128" cy="3977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10C6F-7B31-DB4D-AF5B-E7A86DD05D58}"/>
              </a:ext>
            </a:extLst>
          </p:cNvPr>
          <p:cNvSpPr txBox="1"/>
          <p:nvPr/>
        </p:nvSpPr>
        <p:spPr>
          <a:xfrm>
            <a:off x="1385116" y="5041973"/>
            <a:ext cx="5307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Наведите камеру, проверьте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7089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CABCD5-D954-9BA4-995A-8A66BE9CD05D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2514DC-C8AB-9385-92F2-2CB24310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E04DFB0-2832-822C-9873-D94D7AE1168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8D7A69-6D4B-C5A5-A3EF-55FCF783C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208" y="490358"/>
            <a:ext cx="2769585" cy="26260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9559DE-DF90-109B-BEB0-8ADA0F1CB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55" y="1653949"/>
            <a:ext cx="5379708" cy="48842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05D4EC-2205-33D6-F659-0D851300F74D}"/>
              </a:ext>
            </a:extLst>
          </p:cNvPr>
          <p:cNvSpPr txBox="1"/>
          <p:nvPr/>
        </p:nvSpPr>
        <p:spPr>
          <a:xfrm>
            <a:off x="7492394" y="3523734"/>
            <a:ext cx="33407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002060"/>
                </a:solidFill>
              </a:rPr>
              <a:t>ГРЕЧКА</a:t>
            </a:r>
          </a:p>
        </p:txBody>
      </p:sp>
    </p:spTree>
    <p:extLst>
      <p:ext uri="{BB962C8B-B14F-4D97-AF65-F5344CB8AC3E}">
        <p14:creationId xmlns:p14="http://schemas.microsoft.com/office/powerpoint/2010/main" val="197893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71B8D4E-DBEC-4D86-335A-773A297C8362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039880-7141-9479-2907-D43DAC1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925630C-AD9D-40F8-315B-C692DA193B7C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8FB2-D783-E089-2FFD-FB46BC03E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228" y="513633"/>
            <a:ext cx="2720492" cy="25795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5CAFFA-4E0E-134E-1036-A76AD6C32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347" y="2916915"/>
            <a:ext cx="4280716" cy="2884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F1369F-E930-EE9D-FB85-71C129564292}"/>
              </a:ext>
            </a:extLst>
          </p:cNvPr>
          <p:cNvSpPr txBox="1"/>
          <p:nvPr/>
        </p:nvSpPr>
        <p:spPr>
          <a:xfrm>
            <a:off x="1739874" y="3737683"/>
            <a:ext cx="403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2060"/>
                </a:solidFill>
              </a:rPr>
              <a:t>ПЕЛЬМЕНИ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27932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C75D42-B114-722A-00CA-741DF2174786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DB28882-72D3-8888-284C-E42ECDB0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D992242A-C87C-B831-73C5-053670DECD71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36ED9F8-4864-1A54-27B4-9C6168DB3092}"/>
              </a:ext>
            </a:extLst>
          </p:cNvPr>
          <p:cNvSpPr txBox="1"/>
          <p:nvPr/>
        </p:nvSpPr>
        <p:spPr>
          <a:xfrm>
            <a:off x="1711391" y="3253506"/>
            <a:ext cx="902321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3333CC"/>
                </a:solidFill>
                <a:latin typeface="Graphik LCG" panose="020B0503030202060203" pitchFamily="34" charset="0"/>
              </a:rPr>
              <a:t>«Тот, кто делает добро другу, делает добро </a:t>
            </a:r>
            <a:r>
              <a:rPr lang="ru-RU" sz="8000" b="1" dirty="0">
                <a:solidFill>
                  <a:srgbClr val="3333CC"/>
                </a:solidFill>
                <a:latin typeface="Graphik LCG" panose="020B0503030202060203" pitchFamily="34" charset="0"/>
              </a:rPr>
              <a:t>СЕБЕ</a:t>
            </a:r>
            <a:r>
              <a:rPr lang="ru-RU" sz="5400" b="1" dirty="0">
                <a:solidFill>
                  <a:srgbClr val="3333CC"/>
                </a:solidFill>
                <a:latin typeface="Graphik LCG" panose="020B0503030202060203" pitchFamily="34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38A1D-A342-470A-AECD-EAFCABE14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438" y="605096"/>
            <a:ext cx="2766998" cy="26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53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F9E53E-20E5-A920-8B1C-2889C438DEFD}"/>
              </a:ext>
            </a:extLst>
          </p:cNvPr>
          <p:cNvGrpSpPr/>
          <p:nvPr/>
        </p:nvGrpSpPr>
        <p:grpSpPr>
          <a:xfrm>
            <a:off x="1050841" y="1803401"/>
            <a:ext cx="10442659" cy="4785082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3F2FAF-1817-5FEB-3480-28112283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1CE7E5-6FE5-709B-BB46-F5F2D34973D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C85B29-B354-82C6-9414-D8FEA41DBE9C}"/>
              </a:ext>
            </a:extLst>
          </p:cNvPr>
          <p:cNvSpPr txBox="1"/>
          <p:nvPr/>
        </p:nvSpPr>
        <p:spPr>
          <a:xfrm>
            <a:off x="1481412" y="4853419"/>
            <a:ext cx="3824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CC"/>
                </a:solidFill>
              </a:rPr>
              <a:t>ПРЕЗИДЕНТ </a:t>
            </a:r>
          </a:p>
          <a:p>
            <a:r>
              <a:rPr lang="ru-RU" sz="2400" b="1" dirty="0">
                <a:solidFill>
                  <a:srgbClr val="3333CC"/>
                </a:solidFill>
              </a:rPr>
              <a:t>РОССИЙСКОЙ ФЕДЕРАЦИИ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800F2-AE92-BDC7-59E6-BA728DFEE49E}"/>
              </a:ext>
            </a:extLst>
          </p:cNvPr>
          <p:cNvSpPr txBox="1"/>
          <p:nvPr/>
        </p:nvSpPr>
        <p:spPr>
          <a:xfrm>
            <a:off x="1481412" y="5659586"/>
            <a:ext cx="3073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333CC"/>
                </a:solidFill>
              </a:rPr>
              <a:t>В.В. ПУТИН</a:t>
            </a:r>
            <a:endParaRPr lang="ru-RU" sz="2800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5968C43-AC54-E132-7991-746B8A81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2" b="100000" l="0" r="100000">
                        <a14:backgroundMark x1="5000" y1="54630" x2="10677" y2="40648"/>
                        <a14:backgroundMark x1="15729" y1="51111" x2="28177" y2="88333"/>
                        <a14:backgroundMark x1="52865" y1="18889" x2="41510" y2="60000"/>
                        <a14:backgroundMark x1="89948" y1="25093" x2="95000" y2="88796"/>
                        <a14:backgroundMark x1="86458" y1="63889" x2="75781" y2="24352"/>
                        <a14:backgroundMark x1="48698" y1="29352" x2="53490" y2="57315"/>
                        <a14:backgroundMark x1="99167" y1="79815" x2="95625" y2="98889"/>
                        <a14:backgroundMark x1="1510" y1="70093" x2="9167" y2="9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644817"/>
            <a:ext cx="6289758" cy="35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6125DE-D11E-3804-75DA-CF1678DD806E}"/>
              </a:ext>
            </a:extLst>
          </p:cNvPr>
          <p:cNvSpPr txBox="1"/>
          <p:nvPr/>
        </p:nvSpPr>
        <p:spPr>
          <a:xfrm>
            <a:off x="1795431" y="2926455"/>
            <a:ext cx="4959866" cy="138499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CC"/>
                </a:solidFill>
              </a:rPr>
              <a:t>А ТЫ УЖЕ ЗАРЕГИСТРИРОВАЛСЯ НА ПЛАТФОРМЕ </a:t>
            </a:r>
            <a:r>
              <a:rPr lang="ru-RU" sz="2800" b="1" dirty="0" err="1">
                <a:solidFill>
                  <a:srgbClr val="3333CC"/>
                </a:solidFill>
              </a:rPr>
              <a:t>Добро.рф</a:t>
            </a:r>
            <a:r>
              <a:rPr lang="ru-RU" sz="2800" b="1" dirty="0">
                <a:solidFill>
                  <a:srgbClr val="3333CC"/>
                </a:solidFill>
              </a:rPr>
              <a:t>?</a:t>
            </a:r>
            <a:endParaRPr lang="ru-RU" sz="28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287AF14-A2BF-6047-F18C-0F5A46D13351}"/>
              </a:ext>
            </a:extLst>
          </p:cNvPr>
          <p:cNvSpPr/>
          <p:nvPr/>
        </p:nvSpPr>
        <p:spPr>
          <a:xfrm>
            <a:off x="1676400" y="2781299"/>
            <a:ext cx="5245100" cy="1573729"/>
          </a:xfrm>
          <a:prstGeom prst="roundRect">
            <a:avLst/>
          </a:prstGeom>
          <a:noFill/>
          <a:ln w="76200"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5F0D86-868F-475A-8985-1F3ACC5D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905" y="756269"/>
            <a:ext cx="2448129" cy="23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8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F9E53E-20E5-A920-8B1C-2889C438DEFD}"/>
              </a:ext>
            </a:extLst>
          </p:cNvPr>
          <p:cNvGrpSpPr/>
          <p:nvPr/>
        </p:nvGrpSpPr>
        <p:grpSpPr>
          <a:xfrm>
            <a:off x="1050841" y="1803401"/>
            <a:ext cx="10442659" cy="4351878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3F2FAF-1817-5FEB-3480-28112283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1CE7E5-6FE5-709B-BB46-F5F2D34973D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7572BA-B50F-3A66-FC5B-01D292E06B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47"/>
          <a:stretch/>
        </p:blipFill>
        <p:spPr>
          <a:xfrm>
            <a:off x="3738790" y="2091414"/>
            <a:ext cx="7283982" cy="36774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7699DF-9D1A-3C32-119E-D2FFC98ECC3F}"/>
              </a:ext>
            </a:extLst>
          </p:cNvPr>
          <p:cNvSpPr txBox="1"/>
          <p:nvPr/>
        </p:nvSpPr>
        <p:spPr>
          <a:xfrm>
            <a:off x="596804" y="3210736"/>
            <a:ext cx="4690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333CC"/>
                </a:solidFill>
              </a:rPr>
              <a:t>РЕПКА</a:t>
            </a:r>
            <a:endParaRPr lang="ru-RU" sz="4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2E10859-97B5-4326-BDAC-7D44D58353BD}"/>
              </a:ext>
            </a:extLst>
          </p:cNvPr>
          <p:cNvSpPr/>
          <p:nvPr/>
        </p:nvSpPr>
        <p:spPr>
          <a:xfrm>
            <a:off x="3366404" y="749301"/>
            <a:ext cx="2413000" cy="210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БОНУС</a:t>
            </a:r>
          </a:p>
        </p:txBody>
      </p:sp>
    </p:spTree>
    <p:extLst>
      <p:ext uri="{BB962C8B-B14F-4D97-AF65-F5344CB8AC3E}">
        <p14:creationId xmlns:p14="http://schemas.microsoft.com/office/powerpoint/2010/main" val="2883888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-75001" y="0"/>
            <a:ext cx="12267002" cy="683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52F9D-3C5D-9292-5C87-E09818769824}"/>
              </a:ext>
            </a:extLst>
          </p:cNvPr>
          <p:cNvSpPr txBox="1"/>
          <p:nvPr/>
        </p:nvSpPr>
        <p:spPr>
          <a:xfrm>
            <a:off x="5415477" y="651849"/>
            <a:ext cx="6810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РАУНД 2</a:t>
            </a:r>
          </a:p>
          <a:p>
            <a:r>
              <a:rPr lang="ru-RU" sz="5400" b="1" dirty="0">
                <a:solidFill>
                  <a:schemeClr val="bg1"/>
                </a:solidFill>
              </a:rPr>
              <a:t>ВКЛЮЧАЕМ ЛОГИКУ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6DD4A6-FE1C-3AC9-53B2-BDEA29874698}"/>
              </a:ext>
            </a:extLst>
          </p:cNvPr>
          <p:cNvSpPr/>
          <p:nvPr/>
        </p:nvSpPr>
        <p:spPr>
          <a:xfrm>
            <a:off x="5203200" y="614817"/>
            <a:ext cx="6810695" cy="1754326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108B0-EBC1-57BD-7BF9-1F8D9BDFA84C}"/>
              </a:ext>
            </a:extLst>
          </p:cNvPr>
          <p:cNvSpPr txBox="1"/>
          <p:nvPr/>
        </p:nvSpPr>
        <p:spPr>
          <a:xfrm>
            <a:off x="1574800" y="3028948"/>
            <a:ext cx="3978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5 ВОПРОСОВ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44669-3C2F-5782-54B9-01B742288B61}"/>
              </a:ext>
            </a:extLst>
          </p:cNvPr>
          <p:cNvSpPr txBox="1"/>
          <p:nvPr/>
        </p:nvSpPr>
        <p:spPr>
          <a:xfrm>
            <a:off x="1705855" y="4174228"/>
            <a:ext cx="2779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30 СЕКУНД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6B2CB-2E3E-3CD9-3988-08BFBE5CB588}"/>
              </a:ext>
            </a:extLst>
          </p:cNvPr>
          <p:cNvSpPr txBox="1"/>
          <p:nvPr/>
        </p:nvSpPr>
        <p:spPr>
          <a:xfrm>
            <a:off x="1705855" y="5271889"/>
            <a:ext cx="4241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ОТВЕТ НА БЛАНК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180947-C0C3-C483-03B4-FFA9A065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46" y="2911313"/>
            <a:ext cx="910009" cy="910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C6D8FA-A067-5E3E-B198-56AB89DD6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99" y="4106742"/>
            <a:ext cx="557601" cy="697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AA15A2-2E4A-47EA-00EF-3F2AD4756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55" y="5344852"/>
            <a:ext cx="566246" cy="5628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C09C89-4C51-AFC2-E363-79137FA2C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693" y="2404327"/>
            <a:ext cx="5902394" cy="44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54AC148-17FC-AFC0-90F9-A074E60FB346}"/>
              </a:ext>
            </a:extLst>
          </p:cNvPr>
          <p:cNvGrpSpPr/>
          <p:nvPr/>
        </p:nvGrpSpPr>
        <p:grpSpPr>
          <a:xfrm>
            <a:off x="304800" y="1745453"/>
            <a:ext cx="11645899" cy="4635500"/>
            <a:chOff x="1050841" y="1803400"/>
            <a:chExt cx="10442659" cy="503368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485CAAE-C5F8-30E8-7EF4-7149BA89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BC7E51A-A3DB-703D-490A-F421CDC7841F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FD630-77B1-93C7-ED7C-FED31A4B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862" y="630125"/>
            <a:ext cx="2359025" cy="22367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9E2C35-A8C4-7AA3-0552-A5F356F25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84" y="3418540"/>
            <a:ext cx="3598182" cy="2393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74A062-3329-CDCD-B08C-297FF5F8AA42}"/>
              </a:ext>
            </a:extLst>
          </p:cNvPr>
          <p:cNvSpPr txBox="1"/>
          <p:nvPr/>
        </p:nvSpPr>
        <p:spPr>
          <a:xfrm>
            <a:off x="1424713" y="2501617"/>
            <a:ext cx="929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ГДЕ ЛОГИКА?</a:t>
            </a:r>
            <a:r>
              <a:rPr lang="ru-RU" sz="2400" b="1" dirty="0">
                <a:solidFill>
                  <a:srgbClr val="7030A0"/>
                </a:solidFill>
              </a:rPr>
              <a:t> (определи по картинкам, что это за фраза?)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A70D17-69A7-68C9-4E0E-14F36F4A9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057" y="3399022"/>
            <a:ext cx="3940221" cy="2426703"/>
          </a:xfrm>
          <a:prstGeom prst="rect">
            <a:avLst/>
          </a:prstGeom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E84479E0-63CA-3E9F-4FA0-5BDD772D0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2" b="3410"/>
          <a:stretch/>
        </p:blipFill>
        <p:spPr bwMode="auto">
          <a:xfrm>
            <a:off x="7794411" y="3403905"/>
            <a:ext cx="3614273" cy="242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8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CABCD5-D954-9BA4-995A-8A66BE9CD05D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2514DC-C8AB-9385-92F2-2CB24310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E04DFB0-2832-822C-9873-D94D7AE1168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8D7A69-6D4B-C5A5-A3EF-55FCF783C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208" y="490358"/>
            <a:ext cx="2769585" cy="2626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4E9851-DC3D-6CBF-4450-25F8FEA97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900" y="3018543"/>
            <a:ext cx="9697667" cy="28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5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C6125EB-93A5-E96F-D777-2AB8474F6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4061378"/>
              </p:ext>
            </p:extLst>
          </p:nvPr>
        </p:nvGraphicFramePr>
        <p:xfrm>
          <a:off x="254000" y="1155700"/>
          <a:ext cx="11239500" cy="5467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50902D-A4E2-720A-6C52-7212DA99BD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9034" flipH="1">
            <a:off x="-1109489" y="584773"/>
            <a:ext cx="7771832" cy="745154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223FD7E-7F9C-40D8-B992-DE8F5E84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681" y="3810000"/>
            <a:ext cx="5250219" cy="320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49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71B8D4E-DBEC-4D86-335A-773A297C8362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039880-7141-9479-2907-D43DAC1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925630C-AD9D-40F8-315B-C692DA193B7C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8FB2-D783-E089-2FFD-FB46BC03E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228" y="513633"/>
            <a:ext cx="2720492" cy="25795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19B076-F1AB-BB7D-7230-B0D39275F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170" y="2794134"/>
            <a:ext cx="9698601" cy="32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80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C75D42-B114-722A-00CA-741DF2174786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DB28882-72D3-8888-284C-E42ECDB0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D992242A-C87C-B831-73C5-053670DECD71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430CD4-B084-B6C7-B7B0-4482A2BC6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0"/>
          <a:stretch/>
        </p:blipFill>
        <p:spPr>
          <a:xfrm>
            <a:off x="1584944" y="3407605"/>
            <a:ext cx="9286256" cy="22401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F70223-EF42-486E-B555-3C5EE61E7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438" y="605096"/>
            <a:ext cx="2766998" cy="26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8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F9E53E-20E5-A920-8B1C-2889C438DEFD}"/>
              </a:ext>
            </a:extLst>
          </p:cNvPr>
          <p:cNvGrpSpPr/>
          <p:nvPr/>
        </p:nvGrpSpPr>
        <p:grpSpPr>
          <a:xfrm>
            <a:off x="1050841" y="1803401"/>
            <a:ext cx="10442659" cy="4785082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3F2FAF-1817-5FEB-3480-28112283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1CE7E5-6FE5-709B-BB46-F5F2D34973D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702" name="Picture 6">
            <a:extLst>
              <a:ext uri="{FF2B5EF4-FFF2-40B4-BE49-F238E27FC236}">
                <a16:creationId xmlns:a16="http://schemas.microsoft.com/office/drawing/2014/main" id="{97A4897C-EAAE-A4E4-8DCF-82C4039A5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96" b="21991"/>
          <a:stretch/>
        </p:blipFill>
        <p:spPr bwMode="auto">
          <a:xfrm>
            <a:off x="6671302" y="2507453"/>
            <a:ext cx="3780615" cy="34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6A78665F-C85F-2083-FC78-7E0609837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r="23184" b="13180"/>
          <a:stretch/>
        </p:blipFill>
        <p:spPr bwMode="auto">
          <a:xfrm>
            <a:off x="1821261" y="2576897"/>
            <a:ext cx="4559172" cy="34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0A5142-22D9-48F8-AD57-B53C00256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905" y="756269"/>
            <a:ext cx="2448129" cy="23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5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F9E53E-20E5-A920-8B1C-2889C438DEFD}"/>
              </a:ext>
            </a:extLst>
          </p:cNvPr>
          <p:cNvGrpSpPr/>
          <p:nvPr/>
        </p:nvGrpSpPr>
        <p:grpSpPr>
          <a:xfrm>
            <a:off x="1063541" y="1790395"/>
            <a:ext cx="10442659" cy="4798088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3F2FAF-1817-5FEB-3480-28112283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1CE7E5-6FE5-709B-BB46-F5F2D34973D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680" name="Picture 8">
            <a:extLst>
              <a:ext uri="{FF2B5EF4-FFF2-40B4-BE49-F238E27FC236}">
                <a16:creationId xmlns:a16="http://schemas.microsoft.com/office/drawing/2014/main" id="{E0099BD4-35B8-0809-54D2-08D2A414D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" r="47647" b="3929"/>
          <a:stretch/>
        </p:blipFill>
        <p:spPr bwMode="auto">
          <a:xfrm>
            <a:off x="1497013" y="2416146"/>
            <a:ext cx="3288599" cy="36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3ABC29A9-E7C2-FB86-670D-0FBB0AB96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9043"/>
          <a:stretch/>
        </p:blipFill>
        <p:spPr bwMode="auto">
          <a:xfrm>
            <a:off x="4785612" y="3214153"/>
            <a:ext cx="3581400" cy="28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>
            <a:extLst>
              <a:ext uri="{FF2B5EF4-FFF2-40B4-BE49-F238E27FC236}">
                <a16:creationId xmlns:a16="http://schemas.microsoft.com/office/drawing/2014/main" id="{84AF6E21-4D54-05FA-5AE6-FCAFE103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707" y="2416146"/>
            <a:ext cx="3083034" cy="3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A5ADCBA-0BA4-4DFF-8BAB-3985F4448B62}"/>
              </a:ext>
            </a:extLst>
          </p:cNvPr>
          <p:cNvSpPr/>
          <p:nvPr/>
        </p:nvSpPr>
        <p:spPr>
          <a:xfrm>
            <a:off x="5078370" y="750681"/>
            <a:ext cx="2413000" cy="210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БОНУС</a:t>
            </a:r>
          </a:p>
        </p:txBody>
      </p:sp>
    </p:spTree>
    <p:extLst>
      <p:ext uri="{BB962C8B-B14F-4D97-AF65-F5344CB8AC3E}">
        <p14:creationId xmlns:p14="http://schemas.microsoft.com/office/powerpoint/2010/main" val="71456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52F9D-3C5D-9292-5C87-E09818769824}"/>
              </a:ext>
            </a:extLst>
          </p:cNvPr>
          <p:cNvSpPr txBox="1"/>
          <p:nvPr/>
        </p:nvSpPr>
        <p:spPr>
          <a:xfrm>
            <a:off x="591294" y="529069"/>
            <a:ext cx="594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ОТВЕТЫ. РАУНД 2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6DD4A6-FE1C-3AC9-53B2-BDEA29874698}"/>
              </a:ext>
            </a:extLst>
          </p:cNvPr>
          <p:cNvSpPr/>
          <p:nvPr/>
        </p:nvSpPr>
        <p:spPr>
          <a:xfrm>
            <a:off x="444044" y="529069"/>
            <a:ext cx="5795893" cy="923330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13DC95E9-0C12-C683-A588-75363F65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0" y="3111499"/>
            <a:ext cx="5960930" cy="37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D6D44-22B4-774C-0652-80486F1D458C}"/>
              </a:ext>
            </a:extLst>
          </p:cNvPr>
          <p:cNvSpPr txBox="1"/>
          <p:nvPr/>
        </p:nvSpPr>
        <p:spPr>
          <a:xfrm>
            <a:off x="591294" y="1900551"/>
            <a:ext cx="531507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>
                <a:solidFill>
                  <a:schemeClr val="bg1"/>
                </a:solidFill>
              </a:rPr>
              <a:t>ПЛАТФОРМА ДОБРО.РФ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chemeClr val="bg1"/>
                </a:solidFill>
              </a:rPr>
              <a:t>ПРЕМИЯ </a:t>
            </a:r>
            <a:r>
              <a:rPr lang="en-US" sz="3200" b="1" dirty="0">
                <a:solidFill>
                  <a:schemeClr val="bg1"/>
                </a:solidFill>
              </a:rPr>
              <a:t>#</a:t>
            </a:r>
            <a:r>
              <a:rPr lang="ru-RU" sz="3200" b="1" dirty="0">
                <a:solidFill>
                  <a:schemeClr val="bg1"/>
                </a:solidFill>
              </a:rPr>
              <a:t>МЫВМЕСТЕ</a:t>
            </a: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chemeClr val="bg1"/>
                </a:solidFill>
              </a:rPr>
              <a:t>СЕРЕБРЯНЫЕ ВОЛОНТЕРЫ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0C33B-AA8A-E91E-E3C6-F5C12847CBCC}"/>
              </a:ext>
            </a:extLst>
          </p:cNvPr>
          <p:cNvSpPr txBox="1"/>
          <p:nvPr/>
        </p:nvSpPr>
        <p:spPr>
          <a:xfrm>
            <a:off x="3531748" y="3464698"/>
            <a:ext cx="89721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4. ВОЛОНТЕРСКАЯ КНИЖКА 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5. БОЛЬШАЯ ПЕРЕМЕНА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БОНУС: ВСЕМИРНЫЙ ФЕСТИВАЛЬ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226250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-75001" y="0"/>
            <a:ext cx="12267002" cy="683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52F9D-3C5D-9292-5C87-E09818769824}"/>
              </a:ext>
            </a:extLst>
          </p:cNvPr>
          <p:cNvSpPr txBox="1"/>
          <p:nvPr/>
        </p:nvSpPr>
        <p:spPr>
          <a:xfrm>
            <a:off x="1080435" y="488561"/>
            <a:ext cx="6810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РАУНД 3</a:t>
            </a:r>
          </a:p>
          <a:p>
            <a:r>
              <a:rPr lang="ru-RU" sz="5400" b="1" dirty="0">
                <a:solidFill>
                  <a:schemeClr val="bg1"/>
                </a:solidFill>
              </a:rPr>
              <a:t>ВРЕМЯ КАПИТАНОВ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6DD4A6-FE1C-3AC9-53B2-BDEA29874698}"/>
              </a:ext>
            </a:extLst>
          </p:cNvPr>
          <p:cNvSpPr/>
          <p:nvPr/>
        </p:nvSpPr>
        <p:spPr>
          <a:xfrm>
            <a:off x="960538" y="519649"/>
            <a:ext cx="6402788" cy="1754326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108B0-EBC1-57BD-7BF9-1F8D9BDFA84C}"/>
              </a:ext>
            </a:extLst>
          </p:cNvPr>
          <p:cNvSpPr txBox="1"/>
          <p:nvPr/>
        </p:nvSpPr>
        <p:spPr>
          <a:xfrm>
            <a:off x="1574800" y="3028948"/>
            <a:ext cx="3978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7 ВОПРОСОВ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44669-3C2F-5782-54B9-01B742288B61}"/>
              </a:ext>
            </a:extLst>
          </p:cNvPr>
          <p:cNvSpPr txBox="1"/>
          <p:nvPr/>
        </p:nvSpPr>
        <p:spPr>
          <a:xfrm>
            <a:off x="1705855" y="4174228"/>
            <a:ext cx="5072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ПО ПОДНЯТОЙ РУКЕ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6B2CB-2E3E-3CD9-3988-08BFBE5CB588}"/>
              </a:ext>
            </a:extLst>
          </p:cNvPr>
          <p:cNvSpPr txBox="1"/>
          <p:nvPr/>
        </p:nvSpPr>
        <p:spPr>
          <a:xfrm>
            <a:off x="1705855" y="5271889"/>
            <a:ext cx="393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ОТВЕТ – 1 БАЛЛ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180947-C0C3-C483-03B4-FFA9A065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46" y="2911313"/>
            <a:ext cx="910009" cy="910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C6D8FA-A067-5E3E-B198-56AB89DD6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199" y="4106742"/>
            <a:ext cx="557601" cy="697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AA15A2-2E4A-47EA-00EF-3F2AD4756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55" y="5344852"/>
            <a:ext cx="566246" cy="5628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EC680B-4CA6-85E2-363A-E39C39992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6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5050" y="2058844"/>
            <a:ext cx="8086256" cy="48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8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54AC148-17FC-AFC0-90F9-A074E60FB346}"/>
              </a:ext>
            </a:extLst>
          </p:cNvPr>
          <p:cNvGrpSpPr/>
          <p:nvPr/>
        </p:nvGrpSpPr>
        <p:grpSpPr>
          <a:xfrm>
            <a:off x="0" y="1627228"/>
            <a:ext cx="11645899" cy="5091628"/>
            <a:chOff x="1050841" y="1803400"/>
            <a:chExt cx="10442659" cy="503368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485CAAE-C5F8-30E8-7EF4-7149BA89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BC7E51A-A3DB-703D-490A-F421CDC7841F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FD630-77B1-93C7-ED7C-FED31A4B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132" y="448163"/>
            <a:ext cx="2359025" cy="223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CE2CEF-0A33-36B0-ECDD-A2F66012BD1F}"/>
              </a:ext>
            </a:extLst>
          </p:cNvPr>
          <p:cNvSpPr txBox="1"/>
          <p:nvPr/>
        </p:nvSpPr>
        <p:spPr>
          <a:xfrm>
            <a:off x="1180071" y="2456706"/>
            <a:ext cx="9785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СКОЛЬКО ВОЛОНТЕРОВ ЗАРЕГИСТРИРОВАНО 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>НА ПЛАТФОРМЕ ДОБРО.РФ ?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F59A136-D70A-FDFF-6863-3F45E3BAD384}"/>
              </a:ext>
            </a:extLst>
          </p:cNvPr>
          <p:cNvSpPr/>
          <p:nvPr/>
        </p:nvSpPr>
        <p:spPr>
          <a:xfrm>
            <a:off x="1139850" y="3926408"/>
            <a:ext cx="3462282" cy="877163"/>
          </a:xfrm>
          <a:prstGeom prst="roundRect">
            <a:avLst/>
          </a:prstGeom>
          <a:noFill/>
          <a:ln w="76200"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D889B78-95E1-0B4B-E721-4AD1E5CD509E}"/>
              </a:ext>
            </a:extLst>
          </p:cNvPr>
          <p:cNvSpPr/>
          <p:nvPr/>
        </p:nvSpPr>
        <p:spPr>
          <a:xfrm>
            <a:off x="1139850" y="5223698"/>
            <a:ext cx="3462282" cy="877163"/>
          </a:xfrm>
          <a:prstGeom prst="roundRect">
            <a:avLst/>
          </a:prstGeom>
          <a:noFill/>
          <a:ln w="76200"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F35A91A-D7E6-8B2B-8BAB-9A9A80DE186E}"/>
              </a:ext>
            </a:extLst>
          </p:cNvPr>
          <p:cNvSpPr/>
          <p:nvPr/>
        </p:nvSpPr>
        <p:spPr>
          <a:xfrm>
            <a:off x="7053414" y="3933709"/>
            <a:ext cx="3462282" cy="877163"/>
          </a:xfrm>
          <a:prstGeom prst="roundRect">
            <a:avLst/>
          </a:prstGeom>
          <a:noFill/>
          <a:ln w="76200"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8643B4-B660-80BE-7D8C-B74BDA0DFDFA}"/>
              </a:ext>
            </a:extLst>
          </p:cNvPr>
          <p:cNvSpPr/>
          <p:nvPr/>
        </p:nvSpPr>
        <p:spPr>
          <a:xfrm>
            <a:off x="7059483" y="5174988"/>
            <a:ext cx="3462282" cy="877163"/>
          </a:xfrm>
          <a:prstGeom prst="roundRect">
            <a:avLst/>
          </a:prstGeom>
          <a:noFill/>
          <a:ln w="76200"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7CB07-7C5B-573B-56CF-18D992FDEC68}"/>
              </a:ext>
            </a:extLst>
          </p:cNvPr>
          <p:cNvSpPr txBox="1"/>
          <p:nvPr/>
        </p:nvSpPr>
        <p:spPr>
          <a:xfrm>
            <a:off x="1405694" y="3999509"/>
            <a:ext cx="6392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около 5 млн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50CBC7-D6D9-4645-50A8-128FC458BCAE}"/>
              </a:ext>
            </a:extLst>
          </p:cNvPr>
          <p:cNvSpPr txBox="1"/>
          <p:nvPr/>
        </p:nvSpPr>
        <p:spPr>
          <a:xfrm>
            <a:off x="7293503" y="3986987"/>
            <a:ext cx="3120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около 6 млн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3B764A-F2A8-5646-7211-0740526E5AC3}"/>
              </a:ext>
            </a:extLst>
          </p:cNvPr>
          <p:cNvSpPr txBox="1"/>
          <p:nvPr/>
        </p:nvSpPr>
        <p:spPr>
          <a:xfrm>
            <a:off x="1850843" y="5285727"/>
            <a:ext cx="3079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6, 5 млн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F9B661-ADDF-896C-EA1D-9316D6F04AD8}"/>
              </a:ext>
            </a:extLst>
          </p:cNvPr>
          <p:cNvSpPr txBox="1"/>
          <p:nvPr/>
        </p:nvSpPr>
        <p:spPr>
          <a:xfrm>
            <a:off x="8132342" y="5259626"/>
            <a:ext cx="2208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7 млн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47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CABCD5-D954-9BA4-995A-8A66BE9CD05D}"/>
              </a:ext>
            </a:extLst>
          </p:cNvPr>
          <p:cNvGrpSpPr/>
          <p:nvPr/>
        </p:nvGrpSpPr>
        <p:grpSpPr>
          <a:xfrm>
            <a:off x="874670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2514DC-C8AB-9385-92F2-2CB24310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E04DFB0-2832-822C-9873-D94D7AE1168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8D7A69-6D4B-C5A5-A3EF-55FCF783C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208" y="490358"/>
            <a:ext cx="2769585" cy="2626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4428BC-2D85-51E8-FDBC-D069D390DC62}"/>
              </a:ext>
            </a:extLst>
          </p:cNvPr>
          <p:cNvSpPr txBox="1"/>
          <p:nvPr/>
        </p:nvSpPr>
        <p:spPr>
          <a:xfrm>
            <a:off x="3048000" y="294553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</a:rPr>
              <a:t>В экосистеме ДОБРО.РФ НЕТ сервиса:</a:t>
            </a:r>
          </a:p>
        </p:txBody>
      </p:sp>
      <p:pic>
        <p:nvPicPr>
          <p:cNvPr id="12" name="object 42">
            <a:extLst>
              <a:ext uri="{FF2B5EF4-FFF2-40B4-BE49-F238E27FC236}">
                <a16:creationId xmlns:a16="http://schemas.microsoft.com/office/drawing/2014/main" id="{1FE372B8-7442-5D50-E375-6C5D8BA98F5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55985" y="4429483"/>
            <a:ext cx="2839598" cy="932119"/>
          </a:xfrm>
          <a:prstGeom prst="rect">
            <a:avLst/>
          </a:prstGeom>
        </p:spPr>
      </p:pic>
      <p:pic>
        <p:nvPicPr>
          <p:cNvPr id="13" name="object 50">
            <a:extLst>
              <a:ext uri="{FF2B5EF4-FFF2-40B4-BE49-F238E27FC236}">
                <a16:creationId xmlns:a16="http://schemas.microsoft.com/office/drawing/2014/main" id="{698C2176-F80C-12EE-FF90-BE8D634544E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95583" y="5361602"/>
            <a:ext cx="2567744" cy="82243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D72B060-12AA-369B-EE38-B10DCC452EAE}"/>
              </a:ext>
            </a:extLst>
          </p:cNvPr>
          <p:cNvGrpSpPr/>
          <p:nvPr/>
        </p:nvGrpSpPr>
        <p:grpSpPr>
          <a:xfrm>
            <a:off x="7572882" y="4268974"/>
            <a:ext cx="3136685" cy="1000100"/>
            <a:chOff x="7572882" y="4268974"/>
            <a:chExt cx="3136685" cy="1000100"/>
          </a:xfrm>
        </p:grpSpPr>
        <p:pic>
          <p:nvPicPr>
            <p:cNvPr id="15" name="Image 2" descr="preencoded.png">
              <a:extLst>
                <a:ext uri="{FF2B5EF4-FFF2-40B4-BE49-F238E27FC236}">
                  <a16:creationId xmlns:a16="http://schemas.microsoft.com/office/drawing/2014/main" id="{F84684A9-E38F-1B83-4B50-914CF2540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572882" y="4522010"/>
              <a:ext cx="1747582" cy="7470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695FCC-C153-3128-6AF7-DB61728E726D}"/>
                </a:ext>
              </a:extLst>
            </p:cNvPr>
            <p:cNvSpPr txBox="1"/>
            <p:nvPr/>
          </p:nvSpPr>
          <p:spPr>
            <a:xfrm>
              <a:off x="8902213" y="4268974"/>
              <a:ext cx="180735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00B050"/>
                  </a:solidFill>
                </a:rPr>
                <a:t>.каникулы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340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71B8D4E-DBEC-4D86-335A-773A297C8362}"/>
              </a:ext>
            </a:extLst>
          </p:cNvPr>
          <p:cNvGrpSpPr/>
          <p:nvPr/>
        </p:nvGrpSpPr>
        <p:grpSpPr>
          <a:xfrm>
            <a:off x="336885" y="1803400"/>
            <a:ext cx="11739158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039880-7141-9479-2907-D43DAC1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925630C-AD9D-40F8-315B-C692DA193B7C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8FB2-D783-E089-2FFD-FB46BC03E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228" y="170370"/>
            <a:ext cx="2720492" cy="2579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0C1AF-8ABE-19AC-81FE-7E26B951DF24}"/>
              </a:ext>
            </a:extLst>
          </p:cNvPr>
          <p:cNvSpPr txBox="1"/>
          <p:nvPr/>
        </p:nvSpPr>
        <p:spPr>
          <a:xfrm>
            <a:off x="1639842" y="2538437"/>
            <a:ext cx="85339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Graphik LCG" panose="020B0503030202060203" pitchFamily="34" charset="0"/>
              </a:rPr>
              <a:t>Как называется социальная франшиза, </a:t>
            </a:r>
            <a:br>
              <a:rPr lang="ru-RU" sz="3200" b="1" dirty="0">
                <a:solidFill>
                  <a:srgbClr val="002060"/>
                </a:solidFill>
                <a:latin typeface="Graphik LCG" panose="020B0503030202060203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Graphik LCG" panose="020B0503030202060203" pitchFamily="34" charset="0"/>
              </a:rPr>
              <a:t>которую Ассоциация </a:t>
            </a:r>
            <a:r>
              <a:rPr lang="ru-RU" sz="3200" b="1" dirty="0" err="1">
                <a:solidFill>
                  <a:srgbClr val="002060"/>
                </a:solidFill>
                <a:latin typeface="Graphik LCG" panose="020B0503030202060203" pitchFamily="34" charset="0"/>
              </a:rPr>
              <a:t>Добро.рф</a:t>
            </a:r>
            <a:br>
              <a:rPr lang="ru-RU" sz="3200" b="1" dirty="0">
                <a:solidFill>
                  <a:srgbClr val="002060"/>
                </a:solidFill>
                <a:latin typeface="Graphik LCG" panose="020B0503030202060203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Graphik LCG" panose="020B0503030202060203" pitchFamily="34" charset="0"/>
              </a:rPr>
              <a:t>открывает в городах России?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D2879-C6D7-8116-B878-255B22B907D3}"/>
              </a:ext>
            </a:extLst>
          </p:cNvPr>
          <p:cNvSpPr txBox="1"/>
          <p:nvPr/>
        </p:nvSpPr>
        <p:spPr>
          <a:xfrm>
            <a:off x="1219200" y="4245515"/>
            <a:ext cx="4349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>
                <a:solidFill>
                  <a:schemeClr val="accent2">
                    <a:lumMod val="75000"/>
                  </a:schemeClr>
                </a:solidFill>
              </a:rPr>
              <a:t>Добро.ГОРОД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64F45D-CB7A-5B2E-5DF5-AFB9FF22C5FB}"/>
              </a:ext>
            </a:extLst>
          </p:cNvPr>
          <p:cNvSpPr txBox="1"/>
          <p:nvPr/>
        </p:nvSpPr>
        <p:spPr>
          <a:xfrm>
            <a:off x="2999874" y="5306263"/>
            <a:ext cx="4876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chemeClr val="accent2">
                    <a:lumMod val="75000"/>
                  </a:schemeClr>
                </a:solidFill>
              </a:rPr>
              <a:t>Добро.ЦЕНТР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D4ABA-17BC-1E6B-5E3E-8FACCE9F874B}"/>
              </a:ext>
            </a:extLst>
          </p:cNvPr>
          <p:cNvSpPr txBox="1"/>
          <p:nvPr/>
        </p:nvSpPr>
        <p:spPr>
          <a:xfrm>
            <a:off x="6598336" y="4382933"/>
            <a:ext cx="4704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err="1">
                <a:solidFill>
                  <a:schemeClr val="accent2">
                    <a:lumMod val="75000"/>
                  </a:schemeClr>
                </a:solidFill>
              </a:rPr>
              <a:t>Добро.РАЙОН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34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E6CF023-3030-30BE-0A5B-133779832042}"/>
              </a:ext>
            </a:extLst>
          </p:cNvPr>
          <p:cNvGrpSpPr/>
          <p:nvPr/>
        </p:nvGrpSpPr>
        <p:grpSpPr>
          <a:xfrm>
            <a:off x="874670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6CD0C26-5088-950D-9BE1-6CA4589D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95CEF514-C962-AF23-70A8-88F894E0A3F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CE35BC-8DD5-BD82-5921-87C4B31D1173}"/>
              </a:ext>
            </a:extLst>
          </p:cNvPr>
          <p:cNvSpPr txBox="1"/>
          <p:nvPr/>
        </p:nvSpPr>
        <p:spPr>
          <a:xfrm>
            <a:off x="3624449" y="214589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Graphik LCG" panose="020B0503030202060203" pitchFamily="34" charset="0"/>
              </a:rPr>
              <a:t>НАЙДИ ЛИШНЕЕ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D5CA6E-BF79-D2A5-A35C-25CB14691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55" t="16945" r="42228" b="14515"/>
          <a:stretch/>
        </p:blipFill>
        <p:spPr>
          <a:xfrm>
            <a:off x="3208772" y="4744554"/>
            <a:ext cx="1657166" cy="149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B64CBE0D-1AF9-E0D3-1505-AD1EA8927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9693" r="10000" b="31696"/>
          <a:stretch/>
        </p:blipFill>
        <p:spPr bwMode="auto">
          <a:xfrm>
            <a:off x="7525638" y="4929274"/>
            <a:ext cx="2726370" cy="133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>
            <a:extLst>
              <a:ext uri="{FF2B5EF4-FFF2-40B4-BE49-F238E27FC236}">
                <a16:creationId xmlns:a16="http://schemas.microsoft.com/office/drawing/2014/main" id="{7486A6FD-8A5B-FC56-4965-25ADC11F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06" y="291870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29E14D-FB57-6A6E-3D8B-7213E30127FB}"/>
              </a:ext>
            </a:extLst>
          </p:cNvPr>
          <p:cNvSpPr txBox="1"/>
          <p:nvPr/>
        </p:nvSpPr>
        <p:spPr>
          <a:xfrm>
            <a:off x="2200383" y="3239779"/>
            <a:ext cx="77657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  <a:latin typeface="Graphik LCG" panose="020B0503030202060203" pitchFamily="34" charset="0"/>
              </a:rPr>
              <a:t>1</a:t>
            </a:r>
            <a:endParaRPr lang="ru-RU" sz="7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57204-B948-EE18-F44C-2561CA39D7D8}"/>
              </a:ext>
            </a:extLst>
          </p:cNvPr>
          <p:cNvSpPr txBox="1"/>
          <p:nvPr/>
        </p:nvSpPr>
        <p:spPr>
          <a:xfrm>
            <a:off x="6667685" y="3185832"/>
            <a:ext cx="77657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  <a:latin typeface="Graphik LCG" panose="020B0503030202060203" pitchFamily="34" charset="0"/>
              </a:rPr>
              <a:t>2</a:t>
            </a:r>
            <a:endParaRPr lang="ru-RU" sz="7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71E91E-B1DB-E0C6-4989-D6B829BAD7EC}"/>
              </a:ext>
            </a:extLst>
          </p:cNvPr>
          <p:cNvSpPr txBox="1"/>
          <p:nvPr/>
        </p:nvSpPr>
        <p:spPr>
          <a:xfrm>
            <a:off x="2151334" y="5060366"/>
            <a:ext cx="77657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  <a:latin typeface="Graphik LCG" panose="020B0503030202060203" pitchFamily="34" charset="0"/>
              </a:rPr>
              <a:t>3</a:t>
            </a:r>
            <a:endParaRPr lang="ru-RU" sz="7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D75DF0-75E2-F5C8-5B98-8546AFC3E011}"/>
              </a:ext>
            </a:extLst>
          </p:cNvPr>
          <p:cNvSpPr txBox="1"/>
          <p:nvPr/>
        </p:nvSpPr>
        <p:spPr>
          <a:xfrm>
            <a:off x="6699570" y="5082910"/>
            <a:ext cx="77657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  <a:latin typeface="Graphik LCG" panose="020B0503030202060203" pitchFamily="34" charset="0"/>
              </a:rPr>
              <a:t>4</a:t>
            </a:r>
            <a:endParaRPr lang="ru-RU" sz="7200" dirty="0"/>
          </a:p>
        </p:txBody>
      </p:sp>
      <p:pic>
        <p:nvPicPr>
          <p:cNvPr id="39944" name="Picture 8">
            <a:extLst>
              <a:ext uri="{FF2B5EF4-FFF2-40B4-BE49-F238E27FC236}">
                <a16:creationId xmlns:a16="http://schemas.microsoft.com/office/drawing/2014/main" id="{CE411379-2CC9-E831-A816-8DE1A0ACB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29398" r="-15" b="10785"/>
          <a:stretch/>
        </p:blipFill>
        <p:spPr bwMode="auto">
          <a:xfrm>
            <a:off x="7326064" y="3342133"/>
            <a:ext cx="2569900" cy="15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2856A2-B814-4503-B58A-3EBBE8D5D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5172" y="630125"/>
            <a:ext cx="2766998" cy="26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7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-75001" y="0"/>
            <a:ext cx="12192000" cy="683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52F9D-3C5D-9292-5C87-E09818769824}"/>
              </a:ext>
            </a:extLst>
          </p:cNvPr>
          <p:cNvSpPr txBox="1"/>
          <p:nvPr/>
        </p:nvSpPr>
        <p:spPr>
          <a:xfrm>
            <a:off x="648900" y="4699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РАУНД 1</a:t>
            </a:r>
          </a:p>
          <a:p>
            <a:r>
              <a:rPr lang="ru-RU" sz="5400" b="1" dirty="0">
                <a:solidFill>
                  <a:schemeClr val="bg1"/>
                </a:solidFill>
              </a:rPr>
              <a:t>РАЗМИНКА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6DD4A6-FE1C-3AC9-53B2-BDEA29874698}"/>
              </a:ext>
            </a:extLst>
          </p:cNvPr>
          <p:cNvSpPr/>
          <p:nvPr/>
        </p:nvSpPr>
        <p:spPr>
          <a:xfrm>
            <a:off x="300107" y="469900"/>
            <a:ext cx="4432300" cy="1754326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108B0-EBC1-57BD-7BF9-1F8D9BDFA84C}"/>
              </a:ext>
            </a:extLst>
          </p:cNvPr>
          <p:cNvSpPr txBox="1"/>
          <p:nvPr/>
        </p:nvSpPr>
        <p:spPr>
          <a:xfrm>
            <a:off x="5867400" y="2811761"/>
            <a:ext cx="3978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5 ВОПРОСОВ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44669-3C2F-5782-54B9-01B742288B61}"/>
              </a:ext>
            </a:extLst>
          </p:cNvPr>
          <p:cNvSpPr txBox="1"/>
          <p:nvPr/>
        </p:nvSpPr>
        <p:spPr>
          <a:xfrm>
            <a:off x="5998455" y="3957041"/>
            <a:ext cx="2659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1 МИНУТА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6B2CB-2E3E-3CD9-3988-08BFBE5CB588}"/>
              </a:ext>
            </a:extLst>
          </p:cNvPr>
          <p:cNvSpPr txBox="1"/>
          <p:nvPr/>
        </p:nvSpPr>
        <p:spPr>
          <a:xfrm>
            <a:off x="5998455" y="5054702"/>
            <a:ext cx="4241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ОТВЕТ НА БЛАНК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180947-C0C3-C483-03B4-FFA9A065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446" y="2694126"/>
            <a:ext cx="910009" cy="910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C6D8FA-A067-5E3E-B198-56AB89DD6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799" y="3889555"/>
            <a:ext cx="557601" cy="6970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AA15A2-2E4A-47EA-00EF-3F2AD4756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155" y="5127665"/>
            <a:ext cx="566246" cy="562875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F5A32BDD-1233-8686-577A-81F3C8728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8" y="2429125"/>
            <a:ext cx="5538548" cy="42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44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1947EA5-B511-EAE1-6D55-48F94E7787EF}"/>
              </a:ext>
            </a:extLst>
          </p:cNvPr>
          <p:cNvSpPr/>
          <p:nvPr/>
        </p:nvSpPr>
        <p:spPr>
          <a:xfrm>
            <a:off x="323850" y="1803400"/>
            <a:ext cx="11544299" cy="4567552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EBD612-1C74-8AF9-265F-9372821071A5}"/>
              </a:ext>
            </a:extLst>
          </p:cNvPr>
          <p:cNvSpPr txBox="1"/>
          <p:nvPr/>
        </p:nvSpPr>
        <p:spPr>
          <a:xfrm>
            <a:off x="1206501" y="2627728"/>
            <a:ext cx="1046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bg1"/>
                </a:solidFill>
              </a:rPr>
              <a:t>Добро.рф</a:t>
            </a:r>
            <a:r>
              <a:rPr lang="ru-RU" sz="4000" b="1" dirty="0">
                <a:solidFill>
                  <a:schemeClr val="bg1"/>
                </a:solidFill>
              </a:rPr>
              <a:t> В ЭТОМ ГОДУ ИСПОЛНЯЕТСЯ: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68D58-8635-3B72-AA5B-06AEB4CCD2EE}"/>
              </a:ext>
            </a:extLst>
          </p:cNvPr>
          <p:cNvSpPr txBox="1"/>
          <p:nvPr/>
        </p:nvSpPr>
        <p:spPr>
          <a:xfrm>
            <a:off x="5897489" y="4988288"/>
            <a:ext cx="21396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10 </a:t>
            </a:r>
            <a:r>
              <a:rPr lang="ru-RU" sz="4000" b="1" dirty="0">
                <a:solidFill>
                  <a:schemeClr val="bg1"/>
                </a:solidFill>
              </a:rPr>
              <a:t>лет</a:t>
            </a:r>
            <a:endParaRPr lang="ru-RU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587B1B-B92C-FE65-9AE2-97312F8CB3F8}"/>
              </a:ext>
            </a:extLst>
          </p:cNvPr>
          <p:cNvSpPr txBox="1"/>
          <p:nvPr/>
        </p:nvSpPr>
        <p:spPr>
          <a:xfrm>
            <a:off x="8520375" y="3551957"/>
            <a:ext cx="17947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7 </a:t>
            </a:r>
            <a:r>
              <a:rPr lang="ru-RU" sz="4000" b="1" dirty="0">
                <a:solidFill>
                  <a:schemeClr val="bg1"/>
                </a:solidFill>
              </a:rPr>
              <a:t>лет</a:t>
            </a:r>
            <a:endParaRPr lang="ru-RU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64540-1A7B-EC12-80B5-5D1ADF0A603A}"/>
              </a:ext>
            </a:extLst>
          </p:cNvPr>
          <p:cNvSpPr txBox="1"/>
          <p:nvPr/>
        </p:nvSpPr>
        <p:spPr>
          <a:xfrm>
            <a:off x="5897489" y="3573840"/>
            <a:ext cx="17947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5 </a:t>
            </a:r>
            <a:r>
              <a:rPr lang="ru-RU" sz="4000" b="1" dirty="0">
                <a:solidFill>
                  <a:schemeClr val="bg1"/>
                </a:solidFill>
              </a:rPr>
              <a:t>лет</a:t>
            </a:r>
            <a:endParaRPr lang="ru-RU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C42AB8-5FE7-5446-9DDD-11450292A79A}"/>
              </a:ext>
            </a:extLst>
          </p:cNvPr>
          <p:cNvSpPr txBox="1"/>
          <p:nvPr/>
        </p:nvSpPr>
        <p:spPr>
          <a:xfrm>
            <a:off x="8520374" y="4994940"/>
            <a:ext cx="21396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15 </a:t>
            </a:r>
            <a:r>
              <a:rPr lang="ru-RU" sz="4000" b="1" dirty="0">
                <a:solidFill>
                  <a:schemeClr val="bg1"/>
                </a:solidFill>
              </a:rPr>
              <a:t>лет</a:t>
            </a:r>
            <a:endParaRPr lang="ru-RU" sz="4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DE29B6-0720-42E4-B2D4-8BD9D417A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7870" y="306445"/>
            <a:ext cx="2448129" cy="23212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1F96A4-F121-4005-A67D-4AF04A05D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21" y="4103983"/>
            <a:ext cx="452407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95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C75D42-B114-722A-00CA-741DF2174786}"/>
              </a:ext>
            </a:extLst>
          </p:cNvPr>
          <p:cNvGrpSpPr/>
          <p:nvPr/>
        </p:nvGrpSpPr>
        <p:grpSpPr>
          <a:xfrm>
            <a:off x="1056495" y="173692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DB28882-72D3-8888-284C-E42ECDB0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D992242A-C87C-B831-73C5-053670DECD71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23CD971-1533-1E24-1AE4-D39AF1F9593B}"/>
              </a:ext>
            </a:extLst>
          </p:cNvPr>
          <p:cNvSpPr txBox="1"/>
          <p:nvPr/>
        </p:nvSpPr>
        <p:spPr>
          <a:xfrm>
            <a:off x="2854510" y="24928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Graphik LCG" panose="020B0503030202060203" pitchFamily="34" charset="0"/>
              </a:rPr>
              <a:t>Какой помощи нельзя найти на платформе ДОБРО.РФ?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E5AC1-42B0-17AE-BB2F-DD148DDCA51A}"/>
              </a:ext>
            </a:extLst>
          </p:cNvPr>
          <p:cNvSpPr txBox="1"/>
          <p:nvPr/>
        </p:nvSpPr>
        <p:spPr>
          <a:xfrm>
            <a:off x="1653703" y="3939921"/>
            <a:ext cx="444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Graphik LCG" panose="020B0503030202060203" pitchFamily="34" charset="0"/>
              </a:rPr>
              <a:t>1. Поиск наставника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244E8-432A-28E1-FEC5-8EC857C95966}"/>
              </a:ext>
            </a:extLst>
          </p:cNvPr>
          <p:cNvSpPr txBox="1"/>
          <p:nvPr/>
        </p:nvSpPr>
        <p:spPr>
          <a:xfrm>
            <a:off x="1653703" y="5102834"/>
            <a:ext cx="5506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Graphik LCG" panose="020B0503030202060203" pitchFamily="34" charset="0"/>
              </a:rPr>
              <a:t>2. Поиск себя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F2E24-0B87-F362-46F1-83FB47A8AF06}"/>
              </a:ext>
            </a:extLst>
          </p:cNvPr>
          <p:cNvSpPr txBox="1"/>
          <p:nvPr/>
        </p:nvSpPr>
        <p:spPr>
          <a:xfrm>
            <a:off x="7002437" y="3984227"/>
            <a:ext cx="413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Graphik LCG" panose="020B0503030202060203" pitchFamily="34" charset="0"/>
              </a:rPr>
              <a:t>3. Поиск события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1D0F9F-64C7-382F-A603-C2C11BE299C1}"/>
              </a:ext>
            </a:extLst>
          </p:cNvPr>
          <p:cNvSpPr txBox="1"/>
          <p:nvPr/>
        </p:nvSpPr>
        <p:spPr>
          <a:xfrm>
            <a:off x="6970053" y="5102835"/>
            <a:ext cx="4331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Graphik LCG" panose="020B0503030202060203" pitchFamily="34" charset="0"/>
              </a:rPr>
              <a:t>4. Поиск волонтера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261BB79-9177-4731-A3B5-F36C5E9CC2FA}"/>
              </a:ext>
            </a:extLst>
          </p:cNvPr>
          <p:cNvSpPr/>
          <p:nvPr/>
        </p:nvSpPr>
        <p:spPr>
          <a:xfrm>
            <a:off x="1119763" y="404528"/>
            <a:ext cx="2413000" cy="210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БОНУС</a:t>
            </a:r>
          </a:p>
        </p:txBody>
      </p:sp>
    </p:spTree>
    <p:extLst>
      <p:ext uri="{BB962C8B-B14F-4D97-AF65-F5344CB8AC3E}">
        <p14:creationId xmlns:p14="http://schemas.microsoft.com/office/powerpoint/2010/main" val="425858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pic>
        <p:nvPicPr>
          <p:cNvPr id="4" name="object 51">
            <a:extLst>
              <a:ext uri="{FF2B5EF4-FFF2-40B4-BE49-F238E27FC236}">
                <a16:creationId xmlns:a16="http://schemas.microsoft.com/office/drawing/2014/main" id="{C13012F8-6F31-1B1C-40FD-836E6A9EA50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9500" y="269517"/>
            <a:ext cx="2106543" cy="721217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3FEB1F89-53CA-8D69-33CA-8F8735E53A9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5278" y="269517"/>
            <a:ext cx="1450465" cy="7212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B1A878-FC8F-09EE-32FE-F06B9A738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" b="99833" l="0" r="97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4269" y="2758194"/>
            <a:ext cx="4042947" cy="404294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CE828-D0EC-BBDC-7E0F-B7AC112EC177}"/>
              </a:ext>
            </a:extLst>
          </p:cNvPr>
          <p:cNvSpPr/>
          <p:nvPr/>
        </p:nvSpPr>
        <p:spPr>
          <a:xfrm>
            <a:off x="322035" y="584001"/>
            <a:ext cx="3935009" cy="923330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E0BFF-B70B-4A5D-3952-AC4882D419DC}"/>
              </a:ext>
            </a:extLst>
          </p:cNvPr>
          <p:cNvSpPr txBox="1"/>
          <p:nvPr/>
        </p:nvSpPr>
        <p:spPr>
          <a:xfrm>
            <a:off x="437992" y="722501"/>
            <a:ext cx="440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ОТВЕТЫ. РАУНД 3 </a:t>
            </a:r>
            <a:endParaRPr lang="ru-RU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421C19-A60C-6019-B506-9BF4283C7B55}"/>
              </a:ext>
            </a:extLst>
          </p:cNvPr>
          <p:cNvSpPr txBox="1"/>
          <p:nvPr/>
        </p:nvSpPr>
        <p:spPr>
          <a:xfrm>
            <a:off x="793350" y="2091332"/>
            <a:ext cx="722935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7 МЛН</a:t>
            </a:r>
          </a:p>
          <a:p>
            <a:pPr marL="514350" indent="-51435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ДОБРО.КАНИКУЛЫ</a:t>
            </a:r>
          </a:p>
          <a:p>
            <a:pPr marL="514350" indent="-51435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ДОБРО.ЦЕНТР</a:t>
            </a:r>
          </a:p>
          <a:p>
            <a:pPr marL="514350" indent="-51435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2 (СЕРДЦЕ)</a:t>
            </a:r>
          </a:p>
          <a:p>
            <a:pPr marL="514350" indent="-514350"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10 ЛЕТ</a:t>
            </a:r>
          </a:p>
          <a:p>
            <a:pPr marL="514350" indent="-514350">
              <a:buFontTx/>
              <a:buAutoNum type="arabicPeriod"/>
            </a:pPr>
            <a:r>
              <a:rPr lang="ru-RU" sz="4000" b="1" dirty="0">
                <a:solidFill>
                  <a:schemeClr val="bg1"/>
                </a:solidFill>
              </a:rPr>
              <a:t>2 (ПОИСК СЕБЯ)</a:t>
            </a:r>
          </a:p>
          <a:p>
            <a:endParaRPr lang="ru-RU" sz="32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ru-RU" sz="32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99445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pic>
        <p:nvPicPr>
          <p:cNvPr id="4" name="object 51">
            <a:extLst>
              <a:ext uri="{FF2B5EF4-FFF2-40B4-BE49-F238E27FC236}">
                <a16:creationId xmlns:a16="http://schemas.microsoft.com/office/drawing/2014/main" id="{C13012F8-6F31-1B1C-40FD-836E6A9EA50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9500" y="269517"/>
            <a:ext cx="2106543" cy="721217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3FEB1F89-53CA-8D69-33CA-8F8735E53A9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34958" y="269517"/>
            <a:ext cx="1740785" cy="72121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CE828-D0EC-BBDC-7E0F-B7AC112EC177}"/>
              </a:ext>
            </a:extLst>
          </p:cNvPr>
          <p:cNvSpPr/>
          <p:nvPr/>
        </p:nvSpPr>
        <p:spPr>
          <a:xfrm>
            <a:off x="322035" y="584001"/>
            <a:ext cx="3935009" cy="923330"/>
          </a:xfrm>
          <a:prstGeom prst="roundRect">
            <a:avLst/>
          </a:prstGeom>
          <a:noFill/>
          <a:ln w="76200">
            <a:solidFill>
              <a:srgbClr val="F2F2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E0BFF-B70B-4A5D-3952-AC4882D419DC}"/>
              </a:ext>
            </a:extLst>
          </p:cNvPr>
          <p:cNvSpPr txBox="1"/>
          <p:nvPr/>
        </p:nvSpPr>
        <p:spPr>
          <a:xfrm>
            <a:off x="437992" y="722501"/>
            <a:ext cx="4406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ОТВЕТЫ. РАУНД 4 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9681E7-DC77-31E7-F0A4-D6B9BAEFF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132" y="448163"/>
            <a:ext cx="2359025" cy="2236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1E294F-AC35-E56B-84CA-E28AD2FFDBFE}"/>
              </a:ext>
            </a:extLst>
          </p:cNvPr>
          <p:cNvSpPr txBox="1"/>
          <p:nvPr/>
        </p:nvSpPr>
        <p:spPr>
          <a:xfrm>
            <a:off x="437992" y="2614802"/>
            <a:ext cx="7934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ТЕРРИТОРИЯ ДЛЯ ЖИЗНИ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B3F82-50E6-6C54-81D0-53DF08EA513D}"/>
              </a:ext>
            </a:extLst>
          </p:cNvPr>
          <p:cNvSpPr txBox="1"/>
          <p:nvPr/>
        </p:nvSpPr>
        <p:spPr>
          <a:xfrm>
            <a:off x="634653" y="4414771"/>
            <a:ext cx="6415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#</a:t>
            </a:r>
            <a:r>
              <a:rPr lang="ru-RU" sz="4800" b="1" dirty="0">
                <a:solidFill>
                  <a:schemeClr val="bg1"/>
                </a:solidFill>
              </a:rPr>
              <a:t>МЫВМЕСТЕ - РОССИЯ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0F6A5-4254-936A-6805-49CB76C92C96}"/>
              </a:ext>
            </a:extLst>
          </p:cNvPr>
          <p:cNvSpPr txBox="1"/>
          <p:nvPr/>
        </p:nvSpPr>
        <p:spPr>
          <a:xfrm>
            <a:off x="4044747" y="5538750"/>
            <a:ext cx="77804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СТРАНА ВОЗМОЖНОСТЕЙ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948AC-AA57-A33F-683E-31D25F20E84C}"/>
              </a:ext>
            </a:extLst>
          </p:cNvPr>
          <p:cNvSpPr txBox="1"/>
          <p:nvPr/>
        </p:nvSpPr>
        <p:spPr>
          <a:xfrm>
            <a:off x="6961157" y="3589167"/>
            <a:ext cx="6256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ПОМОЩЬ ЛЮДЯМ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10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F88D95-60A8-B58E-3D83-DDF93F9B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837" y="358440"/>
            <a:ext cx="3751263" cy="1271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DB011A-EB54-782C-2AB9-96EA4A4C4AE3}"/>
              </a:ext>
            </a:extLst>
          </p:cNvPr>
          <p:cNvSpPr/>
          <p:nvPr/>
        </p:nvSpPr>
        <p:spPr>
          <a:xfrm>
            <a:off x="-1607595" y="1789125"/>
            <a:ext cx="68171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РАУНД 1</a:t>
            </a:r>
            <a:endParaRPr lang="ru-RU" sz="6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D76CA9-3F23-E744-4637-EA824857385F}"/>
              </a:ext>
            </a:extLst>
          </p:cNvPr>
          <p:cNvSpPr/>
          <p:nvPr/>
        </p:nvSpPr>
        <p:spPr>
          <a:xfrm>
            <a:off x="0" y="5939337"/>
            <a:ext cx="12192000" cy="90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51">
            <a:extLst>
              <a:ext uri="{FF2B5EF4-FFF2-40B4-BE49-F238E27FC236}">
                <a16:creationId xmlns:a16="http://schemas.microsoft.com/office/drawing/2014/main" id="{792DA85A-5316-F6C9-7690-C4B1A03807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3700" y="358440"/>
            <a:ext cx="2557463" cy="9285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7AC626-5E48-0F67-5CA0-A8D7875EF334}"/>
              </a:ext>
            </a:extLst>
          </p:cNvPr>
          <p:cNvSpPr/>
          <p:nvPr/>
        </p:nvSpPr>
        <p:spPr>
          <a:xfrm>
            <a:off x="3433010" y="1789125"/>
            <a:ext cx="87589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КОМАНДА __________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D2189F8-3F83-DF42-A365-53EB1ABCD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132967"/>
              </p:ext>
            </p:extLst>
          </p:nvPr>
        </p:nvGraphicFramePr>
        <p:xfrm>
          <a:off x="1395663" y="2945235"/>
          <a:ext cx="9400674" cy="3694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8482">
                  <a:extLst>
                    <a:ext uri="{9D8B030D-6E8A-4147-A177-3AD203B41FA5}">
                      <a16:colId xmlns:a16="http://schemas.microsoft.com/office/drawing/2014/main" val="2795608979"/>
                    </a:ext>
                  </a:extLst>
                </a:gridCol>
                <a:gridCol w="4091855">
                  <a:extLst>
                    <a:ext uri="{9D8B030D-6E8A-4147-A177-3AD203B41FA5}">
                      <a16:colId xmlns:a16="http://schemas.microsoft.com/office/drawing/2014/main" val="530117917"/>
                    </a:ext>
                  </a:extLst>
                </a:gridCol>
                <a:gridCol w="657959">
                  <a:extLst>
                    <a:ext uri="{9D8B030D-6E8A-4147-A177-3AD203B41FA5}">
                      <a16:colId xmlns:a16="http://schemas.microsoft.com/office/drawing/2014/main" val="1559194195"/>
                    </a:ext>
                  </a:extLst>
                </a:gridCol>
                <a:gridCol w="4042378">
                  <a:extLst>
                    <a:ext uri="{9D8B030D-6E8A-4147-A177-3AD203B41FA5}">
                      <a16:colId xmlns:a16="http://schemas.microsoft.com/office/drawing/2014/main" val="2404428504"/>
                    </a:ext>
                  </a:extLst>
                </a:gridCol>
              </a:tblGrid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097521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89508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832369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032172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310585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49ADD-7430-4A0B-A23D-7B2D934F0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622" y="196850"/>
            <a:ext cx="4521901" cy="14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3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F88D95-60A8-B58E-3D83-DDF93F9B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837" y="358440"/>
            <a:ext cx="3751263" cy="1271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DB011A-EB54-782C-2AB9-96EA4A4C4AE3}"/>
              </a:ext>
            </a:extLst>
          </p:cNvPr>
          <p:cNvSpPr/>
          <p:nvPr/>
        </p:nvSpPr>
        <p:spPr>
          <a:xfrm>
            <a:off x="-1607595" y="1789125"/>
            <a:ext cx="68171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РАУНД 2</a:t>
            </a:r>
            <a:endParaRPr lang="ru-RU" sz="6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D76CA9-3F23-E744-4637-EA824857385F}"/>
              </a:ext>
            </a:extLst>
          </p:cNvPr>
          <p:cNvSpPr/>
          <p:nvPr/>
        </p:nvSpPr>
        <p:spPr>
          <a:xfrm>
            <a:off x="0" y="5939337"/>
            <a:ext cx="12192000" cy="90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51">
            <a:extLst>
              <a:ext uri="{FF2B5EF4-FFF2-40B4-BE49-F238E27FC236}">
                <a16:creationId xmlns:a16="http://schemas.microsoft.com/office/drawing/2014/main" id="{792DA85A-5316-F6C9-7690-C4B1A03807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3700" y="358440"/>
            <a:ext cx="2557463" cy="9285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7AC626-5E48-0F67-5CA0-A8D7875EF334}"/>
              </a:ext>
            </a:extLst>
          </p:cNvPr>
          <p:cNvSpPr/>
          <p:nvPr/>
        </p:nvSpPr>
        <p:spPr>
          <a:xfrm>
            <a:off x="3433010" y="1789125"/>
            <a:ext cx="87589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КОМАНДА __________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D2189F8-3F83-DF42-A365-53EB1ABCDC7B}"/>
              </a:ext>
            </a:extLst>
          </p:cNvPr>
          <p:cNvGraphicFramePr>
            <a:graphicFrameLocks noGrp="1"/>
          </p:cNvGraphicFramePr>
          <p:nvPr/>
        </p:nvGraphicFramePr>
        <p:xfrm>
          <a:off x="1395663" y="2945235"/>
          <a:ext cx="9400674" cy="3694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8482">
                  <a:extLst>
                    <a:ext uri="{9D8B030D-6E8A-4147-A177-3AD203B41FA5}">
                      <a16:colId xmlns:a16="http://schemas.microsoft.com/office/drawing/2014/main" val="2795608979"/>
                    </a:ext>
                  </a:extLst>
                </a:gridCol>
                <a:gridCol w="4091855">
                  <a:extLst>
                    <a:ext uri="{9D8B030D-6E8A-4147-A177-3AD203B41FA5}">
                      <a16:colId xmlns:a16="http://schemas.microsoft.com/office/drawing/2014/main" val="530117917"/>
                    </a:ext>
                  </a:extLst>
                </a:gridCol>
                <a:gridCol w="657959">
                  <a:extLst>
                    <a:ext uri="{9D8B030D-6E8A-4147-A177-3AD203B41FA5}">
                      <a16:colId xmlns:a16="http://schemas.microsoft.com/office/drawing/2014/main" val="1559194195"/>
                    </a:ext>
                  </a:extLst>
                </a:gridCol>
                <a:gridCol w="4042378">
                  <a:extLst>
                    <a:ext uri="{9D8B030D-6E8A-4147-A177-3AD203B41FA5}">
                      <a16:colId xmlns:a16="http://schemas.microsoft.com/office/drawing/2014/main" val="2404428504"/>
                    </a:ext>
                  </a:extLst>
                </a:gridCol>
              </a:tblGrid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097521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89508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832369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032172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310585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929BD-787D-4BF4-AB1A-FF90D8706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622" y="196850"/>
            <a:ext cx="4521901" cy="14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6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F88D95-60A8-B58E-3D83-DDF93F9B6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837" y="358440"/>
            <a:ext cx="3751263" cy="1271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DB011A-EB54-782C-2AB9-96EA4A4C4AE3}"/>
              </a:ext>
            </a:extLst>
          </p:cNvPr>
          <p:cNvSpPr/>
          <p:nvPr/>
        </p:nvSpPr>
        <p:spPr>
          <a:xfrm>
            <a:off x="-1607595" y="1789125"/>
            <a:ext cx="68171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РАУНД 4</a:t>
            </a:r>
            <a:endParaRPr lang="ru-RU" sz="6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D76CA9-3F23-E744-4637-EA824857385F}"/>
              </a:ext>
            </a:extLst>
          </p:cNvPr>
          <p:cNvSpPr/>
          <p:nvPr/>
        </p:nvSpPr>
        <p:spPr>
          <a:xfrm>
            <a:off x="0" y="5939337"/>
            <a:ext cx="12192000" cy="90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51">
            <a:extLst>
              <a:ext uri="{FF2B5EF4-FFF2-40B4-BE49-F238E27FC236}">
                <a16:creationId xmlns:a16="http://schemas.microsoft.com/office/drawing/2014/main" id="{792DA85A-5316-F6C9-7690-C4B1A03807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3700" y="358440"/>
            <a:ext cx="2557463" cy="9285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7AC626-5E48-0F67-5CA0-A8D7875EF334}"/>
              </a:ext>
            </a:extLst>
          </p:cNvPr>
          <p:cNvSpPr/>
          <p:nvPr/>
        </p:nvSpPr>
        <p:spPr>
          <a:xfrm>
            <a:off x="3433010" y="1789125"/>
            <a:ext cx="875898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КОМАНДА __________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D2189F8-3F83-DF42-A365-53EB1ABCD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64736"/>
              </p:ext>
            </p:extLst>
          </p:nvPr>
        </p:nvGraphicFramePr>
        <p:xfrm>
          <a:off x="545433" y="2945235"/>
          <a:ext cx="11053009" cy="3694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791">
                  <a:extLst>
                    <a:ext uri="{9D8B030D-6E8A-4147-A177-3AD203B41FA5}">
                      <a16:colId xmlns:a16="http://schemas.microsoft.com/office/drawing/2014/main" val="2795608979"/>
                    </a:ext>
                  </a:extLst>
                </a:gridCol>
                <a:gridCol w="10478218">
                  <a:extLst>
                    <a:ext uri="{9D8B030D-6E8A-4147-A177-3AD203B41FA5}">
                      <a16:colId xmlns:a16="http://schemas.microsoft.com/office/drawing/2014/main" val="530117917"/>
                    </a:ext>
                  </a:extLst>
                </a:gridCol>
              </a:tblGrid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097521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89508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832369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032172"/>
                  </a:ext>
                </a:extLst>
              </a:tr>
              <a:tr h="738954">
                <a:tc>
                  <a:txBody>
                    <a:bodyPr/>
                    <a:lstStyle/>
                    <a:p>
                      <a:r>
                        <a:rPr lang="ru-RU" sz="3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31058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8F06D8-BD30-4B6F-B18A-989BA2FEE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622" y="196850"/>
            <a:ext cx="4521901" cy="14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54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54AC148-17FC-AFC0-90F9-A074E60FB346}"/>
              </a:ext>
            </a:extLst>
          </p:cNvPr>
          <p:cNvGrpSpPr/>
          <p:nvPr/>
        </p:nvGrpSpPr>
        <p:grpSpPr>
          <a:xfrm>
            <a:off x="1050841" y="1803401"/>
            <a:ext cx="10442659" cy="4635500"/>
            <a:chOff x="1050841" y="1803400"/>
            <a:chExt cx="10442659" cy="503368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485CAAE-C5F8-30E8-7EF4-7149BA89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BC7E51A-A3DB-703D-490A-F421CDC7841F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0FD630-77B1-93C7-ED7C-FED31A4BE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862" y="630125"/>
            <a:ext cx="2359025" cy="2236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1FCB24-D2C1-8BD3-7AD6-E9681FCFB688}"/>
              </a:ext>
            </a:extLst>
          </p:cNvPr>
          <p:cNvSpPr txBox="1"/>
          <p:nvPr/>
        </p:nvSpPr>
        <p:spPr>
          <a:xfrm>
            <a:off x="1866899" y="3429000"/>
            <a:ext cx="871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3333CC"/>
                </a:solidFill>
              </a:rPr>
              <a:t>КАК НАЗЫВАЕТСЯ КРУПНЕЙШАЯ ПЛАТФОРМА ДЛЯ ДОБРЫХ ДЕЛ ?</a:t>
            </a:r>
          </a:p>
        </p:txBody>
      </p:sp>
    </p:spTree>
    <p:extLst>
      <p:ext uri="{BB962C8B-B14F-4D97-AF65-F5344CB8AC3E}">
        <p14:creationId xmlns:p14="http://schemas.microsoft.com/office/powerpoint/2010/main" val="139032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CABCD5-D954-9BA4-995A-8A66BE9CD05D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2514DC-C8AB-9385-92F2-2CB24310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E04DFB0-2832-822C-9873-D94D7AE1168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8D7A69-6D4B-C5A5-A3EF-55FCF783C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208" y="490358"/>
            <a:ext cx="2769585" cy="2626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0816DB-4B4C-BA37-9D03-202A92C42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574" y="2918183"/>
            <a:ext cx="9229942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6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71B8D4E-DBEC-4D86-335A-773A297C8362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039880-7141-9479-2907-D43DAC14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925630C-AD9D-40F8-315B-C692DA193B7C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18FB2-D783-E089-2FFD-FB46BC03E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228" y="513633"/>
            <a:ext cx="2720492" cy="25795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DA8700-A844-CFA7-7FB7-57E02D396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00" y="3206678"/>
            <a:ext cx="9555360" cy="23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C75D42-B114-722A-00CA-741DF2174786}"/>
              </a:ext>
            </a:extLst>
          </p:cNvPr>
          <p:cNvGrpSpPr/>
          <p:nvPr/>
        </p:nvGrpSpPr>
        <p:grpSpPr>
          <a:xfrm>
            <a:off x="1050841" y="1803400"/>
            <a:ext cx="10442659" cy="5033681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DB28882-72D3-8888-284C-E42ECDB0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D992242A-C87C-B831-73C5-053670DECD71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56C72B4-4952-7162-B678-CFA4ABF6608E}"/>
              </a:ext>
            </a:extLst>
          </p:cNvPr>
          <p:cNvSpPr txBox="1"/>
          <p:nvPr/>
        </p:nvSpPr>
        <p:spPr>
          <a:xfrm>
            <a:off x="1498600" y="284389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3333CC"/>
                </a:solidFill>
              </a:rPr>
              <a:t>ПРОДОЛЖИТЕ ФРАЗУ:</a:t>
            </a:r>
          </a:p>
          <a:p>
            <a:endParaRPr lang="ru-RU" sz="1800" b="1" dirty="0">
              <a:solidFill>
                <a:srgbClr val="3333C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6ED9F8-4864-1A54-27B4-9C6168DB3092}"/>
              </a:ext>
            </a:extLst>
          </p:cNvPr>
          <p:cNvSpPr txBox="1"/>
          <p:nvPr/>
        </p:nvSpPr>
        <p:spPr>
          <a:xfrm>
            <a:off x="2200325" y="3680674"/>
            <a:ext cx="81436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3333CC"/>
                </a:solidFill>
                <a:latin typeface="Graphik LCG" panose="020B0503030202060203" pitchFamily="34" charset="0"/>
              </a:rPr>
              <a:t>«Тот, кто делает добро другу, делает добро ...»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6F57D0-D3E4-4D25-84B2-5C8E6C691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438" y="605096"/>
            <a:ext cx="2766998" cy="26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7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F9E53E-20E5-A920-8B1C-2889C438DEFD}"/>
              </a:ext>
            </a:extLst>
          </p:cNvPr>
          <p:cNvGrpSpPr/>
          <p:nvPr/>
        </p:nvGrpSpPr>
        <p:grpSpPr>
          <a:xfrm>
            <a:off x="1050841" y="1803401"/>
            <a:ext cx="10442659" cy="4356100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3F2FAF-1817-5FEB-3480-28112283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1CE7E5-6FE5-709B-BB46-F5F2D34973D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C85B29-B354-82C6-9414-D8FEA41DBE9C}"/>
              </a:ext>
            </a:extLst>
          </p:cNvPr>
          <p:cNvSpPr txBox="1"/>
          <p:nvPr/>
        </p:nvSpPr>
        <p:spPr>
          <a:xfrm>
            <a:off x="1763670" y="3255064"/>
            <a:ext cx="9017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3333CC"/>
                </a:solidFill>
              </a:rPr>
              <a:t>КТО ЕЖЕГОДНО ВРУЧАЕТ ПРЕМИЮ </a:t>
            </a:r>
            <a:br>
              <a:rPr lang="ru-RU" sz="4000" b="1" dirty="0">
                <a:solidFill>
                  <a:srgbClr val="3333CC"/>
                </a:solidFill>
              </a:rPr>
            </a:br>
            <a:r>
              <a:rPr lang="ru-RU" sz="4000" b="1" dirty="0">
                <a:solidFill>
                  <a:srgbClr val="3333CC"/>
                </a:solidFill>
              </a:rPr>
              <a:t>В НОМИНАЦИИ «ВОЛОНТЕР ГОДА»?</a:t>
            </a:r>
            <a:endParaRPr lang="ru-RU" sz="4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1C6076-AE34-41CB-ABC7-C3E43F0B2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905" y="756269"/>
            <a:ext cx="2448129" cy="23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2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8FC2D3-B923-BF26-8F7E-CBF006658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785" t="20000" r="17500" b="13489"/>
          <a:stretch/>
        </p:blipFill>
        <p:spPr>
          <a:xfrm>
            <a:off x="0" y="0"/>
            <a:ext cx="12192000" cy="683708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F9E53E-20E5-A920-8B1C-2889C438DEFD}"/>
              </a:ext>
            </a:extLst>
          </p:cNvPr>
          <p:cNvGrpSpPr/>
          <p:nvPr/>
        </p:nvGrpSpPr>
        <p:grpSpPr>
          <a:xfrm>
            <a:off x="1050841" y="1803401"/>
            <a:ext cx="10442659" cy="3949700"/>
            <a:chOff x="1050841" y="1803400"/>
            <a:chExt cx="10442659" cy="50336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3F2FAF-1817-5FEB-3480-28112283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841" y="1916911"/>
              <a:ext cx="10344317" cy="4920170"/>
            </a:xfrm>
            <a:prstGeom prst="rect">
              <a:avLst/>
            </a:prstGeom>
            <a:ln>
              <a:solidFill>
                <a:schemeClr val="tx1"/>
              </a:solidFill>
              <a:prstDash val="lgDash"/>
            </a:ln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41CE7E5-6FE5-709B-BB46-F5F2D34973D4}"/>
                </a:ext>
              </a:extLst>
            </p:cNvPr>
            <p:cNvSpPr/>
            <p:nvPr/>
          </p:nvSpPr>
          <p:spPr>
            <a:xfrm>
              <a:off x="1050841" y="1803400"/>
              <a:ext cx="10442659" cy="4884230"/>
            </a:xfrm>
            <a:prstGeom prst="roundRect">
              <a:avLst/>
            </a:prstGeom>
            <a:noFill/>
            <a:ln w="76200">
              <a:solidFill>
                <a:srgbClr val="F2F2F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7699DF-9D1A-3C32-119E-D2FFC98ECC3F}"/>
              </a:ext>
            </a:extLst>
          </p:cNvPr>
          <p:cNvSpPr txBox="1"/>
          <p:nvPr/>
        </p:nvSpPr>
        <p:spPr>
          <a:xfrm>
            <a:off x="2116909" y="3220492"/>
            <a:ext cx="82121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333CC"/>
                </a:solidFill>
              </a:rPr>
              <a:t>НАЗОВИТЕ СКАЗКУ О ПОЛЬЗЕ КОЛЛЕКТИВНОГО ТРУДА</a:t>
            </a:r>
            <a:endParaRPr lang="ru-RU" sz="44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D04F9BE-7D5A-47C9-A27F-50C2707C1A10}"/>
              </a:ext>
            </a:extLst>
          </p:cNvPr>
          <p:cNvSpPr/>
          <p:nvPr/>
        </p:nvSpPr>
        <p:spPr>
          <a:xfrm>
            <a:off x="4762500" y="808488"/>
            <a:ext cx="2413000" cy="210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БОНУС</a:t>
            </a:r>
          </a:p>
        </p:txBody>
      </p:sp>
    </p:spTree>
    <p:extLst>
      <p:ext uri="{BB962C8B-B14F-4D97-AF65-F5344CB8AC3E}">
        <p14:creationId xmlns:p14="http://schemas.microsoft.com/office/powerpoint/2010/main" val="31287485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3846</TotalTime>
  <Words>354</Words>
  <Application>Microsoft Office PowerPoint</Application>
  <PresentationFormat>Широкоэкранный</PresentationFormat>
  <Paragraphs>119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Graphik LCG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sergoinfx@yandex.ru</dc:creator>
  <cp:lastModifiedBy>Ksenia</cp:lastModifiedBy>
  <cp:revision>40</cp:revision>
  <dcterms:created xsi:type="dcterms:W3CDTF">2023-08-03T11:57:50Z</dcterms:created>
  <dcterms:modified xsi:type="dcterms:W3CDTF">2024-11-24T19:40:15Z</dcterms:modified>
</cp:coreProperties>
</file>