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60" r:id="rId5"/>
    <p:sldId id="267" r:id="rId6"/>
    <p:sldId id="276" r:id="rId7"/>
    <p:sldId id="258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Ubuntu" panose="020B0504030602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orient="horz" pos="2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E2D"/>
    <a:srgbClr val="CCB99C"/>
    <a:srgbClr val="4C3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888" y="80"/>
      </p:cViewPr>
      <p:guideLst>
        <p:guide orient="horz" pos="225"/>
        <p:guide pos="1980"/>
        <p:guide orient="horz" pos="4110"/>
        <p:guide pos="665"/>
        <p:guide orient="horz" pos="278"/>
        <p:guide orient="horz" pos="3612"/>
        <p:guide orient="horz" pos="2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E96B-866F-4EC3-B462-A38000C32EE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0ACB-4635-459C-9DBD-B210911762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0ACB-4635-459C-9DBD-B2109117624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0ACB-4635-459C-9DBD-B2109117624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0ACB-4635-459C-9DBD-B2109117624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6FBC-39B1-49AB-AA23-D96375597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7D12-37FB-4FEF-BBDF-ECE80E5D9D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51676" y="530352"/>
            <a:ext cx="5976000" cy="59760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89" b="4352"/>
          <a:stretch>
            <a:fillRect/>
          </a:stretch>
        </p:blipFill>
        <p:spPr>
          <a:xfrm>
            <a:off x="3243116" y="448055"/>
            <a:ext cx="5976000" cy="5976000"/>
          </a:xfrm>
          <a:prstGeom prst="rect">
            <a:avLst/>
          </a:prstGeom>
        </p:spPr>
      </p:pic>
      <p:pic>
        <p:nvPicPr>
          <p:cNvPr id="2" name="Vector" descr="preencoded.png">
            <a:extLst>
              <a:ext uri="{FF2B5EF4-FFF2-40B4-BE49-F238E27FC236}">
                <a16:creationId xmlns:a16="http://schemas.microsoft.com/office/drawing/2014/main" id="{7AEEA8B9-5A73-A00A-F521-EEC6D83CE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8402104" y="464802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879" y="457849"/>
            <a:ext cx="3442793" cy="4210409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81" y="357188"/>
            <a:ext cx="3442009" cy="4210409"/>
          </a:xfrm>
          <a:prstGeom prst="rect">
            <a:avLst/>
          </a:prstGeom>
        </p:spPr>
      </p:pic>
      <p:pic>
        <p:nvPicPr>
          <p:cNvPr id="7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6202">
            <a:off x="7324576" y="347324"/>
            <a:ext cx="813600" cy="4756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1831" y="4948225"/>
            <a:ext cx="10852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Ubuntu" panose="020B0504030602030204" pitchFamily="34" charset="0"/>
              </a:rPr>
              <a:t>Зоя Космодемьянская </a:t>
            </a:r>
            <a:r>
              <a:rPr lang="ru-RU" sz="2400" dirty="0">
                <a:latin typeface="Ubuntu" panose="020B0504030602030204" pitchFamily="34" charset="0"/>
              </a:rPr>
              <a:t>– участница партизанского движения </a:t>
            </a:r>
            <a:br>
              <a:rPr lang="ru-RU" sz="2400" dirty="0">
                <a:latin typeface="Ubuntu" panose="020B0504030602030204" pitchFamily="34" charset="0"/>
              </a:rPr>
            </a:br>
            <a:r>
              <a:rPr lang="ru-RU" sz="2400" dirty="0">
                <a:latin typeface="Ubuntu" panose="020B0504030602030204" pitchFamily="34" charset="0"/>
              </a:rPr>
              <a:t>Великой Отечественной войны. Она стала первой женщиной, удостоенной звания Героя Советского Союза в годы Великой Отечественной войны 1941-1945 годов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5768" y="580032"/>
            <a:ext cx="4114800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3583" r="26219" b="3287"/>
          <a:stretch>
            <a:fillRect/>
          </a:stretch>
        </p:blipFill>
        <p:spPr>
          <a:xfrm>
            <a:off x="4038524" y="457200"/>
            <a:ext cx="4114952" cy="5943600"/>
          </a:xfrm>
          <a:prstGeom prst="rect">
            <a:avLst/>
          </a:prstGeom>
        </p:spPr>
      </p:pic>
      <p:pic>
        <p:nvPicPr>
          <p:cNvPr id="2" name="Vector" descr="preencoded.png">
            <a:extLst>
              <a:ext uri="{FF2B5EF4-FFF2-40B4-BE49-F238E27FC236}">
                <a16:creationId xmlns:a16="http://schemas.microsoft.com/office/drawing/2014/main" id="{8A21685A-7D61-D57D-77C4-D0F4478B6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6202">
            <a:off x="7296631" y="464802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68297" y="457816"/>
            <a:ext cx="2913781" cy="4208795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3583" r="26219" b="3287"/>
          <a:stretch>
            <a:fillRect/>
          </a:stretch>
        </p:blipFill>
        <p:spPr>
          <a:xfrm>
            <a:off x="4682519" y="357188"/>
            <a:ext cx="2913889" cy="4208795"/>
          </a:xfrm>
          <a:prstGeom prst="rect">
            <a:avLst/>
          </a:prstGeom>
        </p:spPr>
      </p:pic>
      <p:pic>
        <p:nvPicPr>
          <p:cNvPr id="7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6202">
            <a:off x="7034335" y="347324"/>
            <a:ext cx="813600" cy="4756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60120" y="5318935"/>
            <a:ext cx="10294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Ubuntu" panose="020B0504030602030204" pitchFamily="34" charset="0"/>
              </a:rPr>
              <a:t>Терешкова Валентина Владимировна </a:t>
            </a:r>
            <a:r>
              <a:rPr lang="ru-RU" sz="2400" dirty="0">
                <a:latin typeface="Ubuntu" panose="020B0504030602030204" pitchFamily="34" charset="0"/>
              </a:rPr>
              <a:t>–</a:t>
            </a:r>
            <a:r>
              <a:rPr lang="ru-RU" sz="2400" b="1" dirty="0">
                <a:latin typeface="Ubuntu" panose="020B0504030602030204" pitchFamily="34" charset="0"/>
              </a:rPr>
              <a:t> </a:t>
            </a:r>
            <a:r>
              <a:rPr lang="ru-RU" sz="2400" dirty="0">
                <a:latin typeface="Ubuntu" panose="020B0504030602030204" pitchFamily="34" charset="0"/>
              </a:rPr>
              <a:t>первая женщина в мире, совершившая космический полёт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16848" y="442338"/>
            <a:ext cx="4212000" cy="42120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89" b="4352"/>
          <a:stretch>
            <a:fillRect/>
          </a:stretch>
        </p:blipFill>
        <p:spPr>
          <a:xfrm>
            <a:off x="3999144" y="360042"/>
            <a:ext cx="4212000" cy="421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6202">
            <a:off x="7640292" y="329424"/>
            <a:ext cx="814900" cy="47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045" y="5324525"/>
            <a:ext cx="10187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spc="-50" dirty="0">
                <a:latin typeface="Ubuntu" panose="020B0504030602030204" pitchFamily="34" charset="0"/>
              </a:rPr>
              <a:t>Александр Невский </a:t>
            </a:r>
            <a:r>
              <a:rPr lang="ru-RU" sz="2400" spc="-50" dirty="0">
                <a:latin typeface="Ubuntu" panose="020B0504030602030204" pitchFamily="34" charset="0"/>
              </a:rPr>
              <a:t>одержал много славных побед над врагами Руси, а своё прозвище полководец получил за битву со шведами на Неве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8572" y="566928"/>
            <a:ext cx="8917200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57200"/>
            <a:ext cx="89154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Vector" descr="preencoded.png">
            <a:extLst>
              <a:ext uri="{FF2B5EF4-FFF2-40B4-BE49-F238E27FC236}">
                <a16:creationId xmlns:a16="http://schemas.microsoft.com/office/drawing/2014/main" id="{ED65AFB8-5E7C-64B0-800A-7E6C79379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9735355" y="464802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7350" y="429213"/>
            <a:ext cx="6259998" cy="4246614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00" y="366076"/>
            <a:ext cx="6317999" cy="42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52499" y="5125319"/>
            <a:ext cx="111915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latin typeface="Ubuntu" panose="020B0504030602030204" pitchFamily="34" charset="0"/>
              </a:defRPr>
            </a:lvl1pPr>
          </a:lstStyle>
          <a:p>
            <a:r>
              <a:rPr lang="ru-RU" dirty="0"/>
              <a:t>Земский староста Кузьма Минин и князь Дмитрий Пожарский </a:t>
            </a:r>
            <a:r>
              <a:rPr lang="ru-RU" b="0" dirty="0"/>
              <a:t>объединили народ в ополчение, чтобы освободить Москву </a:t>
            </a:r>
          </a:p>
          <a:p>
            <a:r>
              <a:rPr lang="ru-RU" b="0" dirty="0"/>
              <a:t>от польских захватчиков</a:t>
            </a:r>
          </a:p>
        </p:txBody>
      </p:sp>
      <p:pic>
        <p:nvPicPr>
          <p:cNvPr id="2" name="Vector" descr="preencoded.png">
            <a:extLst>
              <a:ext uri="{FF2B5EF4-FFF2-40B4-BE49-F238E27FC236}">
                <a16:creationId xmlns:a16="http://schemas.microsoft.com/office/drawing/2014/main" id="{EF985647-5640-84AB-BF7A-72EDF552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8780549" y="347324"/>
            <a:ext cx="813600" cy="475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8835" y="594360"/>
            <a:ext cx="5187315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35" y="471170"/>
            <a:ext cx="5186045" cy="5943600"/>
          </a:xfrm>
          <a:prstGeom prst="rect">
            <a:avLst/>
          </a:prstGeom>
        </p:spPr>
      </p:pic>
      <p:pic>
        <p:nvPicPr>
          <p:cNvPr id="5" name="Vector" descr="preencoded.png">
            <a:extLst>
              <a:ext uri="{FF2B5EF4-FFF2-40B4-BE49-F238E27FC236}">
                <a16:creationId xmlns:a16="http://schemas.microsoft.com/office/drawing/2014/main" id="{9E0C8BBC-7600-9E0E-08DD-73086A66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7842547" y="464802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3549" y="466725"/>
            <a:ext cx="3670300" cy="420624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5" y="347345"/>
            <a:ext cx="3669030" cy="4206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1705" y="5133975"/>
            <a:ext cx="1017079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Ubuntu" panose="020B0504030602030204" pitchFamily="34" charset="0"/>
              </a:rPr>
              <a:t>Кутузов Михаил Илларионович </a:t>
            </a:r>
            <a:r>
              <a:rPr lang="ru-RU" sz="2400" dirty="0">
                <a:latin typeface="Ubuntu" panose="020B0504030602030204" pitchFamily="34" charset="0"/>
              </a:rPr>
              <a:t>был главнокомандующим российской армии. Его имя неразрывно связано с победой </a:t>
            </a:r>
            <a:br>
              <a:rPr lang="ru-RU" sz="2400" dirty="0">
                <a:latin typeface="Ubuntu" panose="020B0504030602030204" pitchFamily="34" charset="0"/>
              </a:rPr>
            </a:br>
            <a:r>
              <a:rPr lang="ru-RU" sz="2400" dirty="0">
                <a:latin typeface="Ubuntu" panose="020B0504030602030204" pitchFamily="34" charset="0"/>
              </a:rPr>
              <a:t>русского народа над Наполеоном в Отечественную войну 1812 года</a:t>
            </a:r>
          </a:p>
        </p:txBody>
      </p:sp>
      <p:pic>
        <p:nvPicPr>
          <p:cNvPr id="2" name="Vector" descr="preencoded.png">
            <a:extLst>
              <a:ext uri="{FF2B5EF4-FFF2-40B4-BE49-F238E27FC236}">
                <a16:creationId xmlns:a16="http://schemas.microsoft.com/office/drawing/2014/main" id="{8283E790-1BE9-ECA2-1D62-350232F0C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7417178" y="347324"/>
            <a:ext cx="813600" cy="475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63291" y="585215"/>
            <a:ext cx="5043600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56" y="466343"/>
            <a:ext cx="5043934" cy="5943600"/>
          </a:xfrm>
          <a:prstGeom prst="rect">
            <a:avLst/>
          </a:prstGeom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7801603" y="464802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64961" y="450298"/>
            <a:ext cx="3574800" cy="42120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9" y="358858"/>
            <a:ext cx="3574441" cy="4212000"/>
          </a:xfrm>
          <a:prstGeom prst="rect">
            <a:avLst/>
          </a:prstGeom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7244900" y="347324"/>
            <a:ext cx="813600" cy="4756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41831" y="5134205"/>
            <a:ext cx="10475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Ubuntu" panose="020B0504030602030204" pitchFamily="34" charset="0"/>
              </a:rPr>
              <a:t>Жуков Георгий Константинович </a:t>
            </a:r>
            <a:r>
              <a:rPr lang="ru-RU" sz="2400" dirty="0">
                <a:latin typeface="Ubuntu" panose="020B0504030602030204" pitchFamily="34" charset="0"/>
              </a:rPr>
              <a:t>командовал великими битвами </a:t>
            </a:r>
            <a:br>
              <a:rPr lang="ru-RU" sz="2400" dirty="0">
                <a:latin typeface="Ubuntu" panose="020B0504030602030204" pitchFamily="34" charset="0"/>
              </a:rPr>
            </a:br>
            <a:r>
              <a:rPr lang="ru-RU" sz="2400" dirty="0">
                <a:latin typeface="Ubuntu" panose="020B0504030602030204" pitchFamily="34" charset="0"/>
              </a:rPr>
              <a:t>во время Великой Отечественной войны, выиграл крупные сражения, в том числе взятие Берлина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3168" y="580032"/>
            <a:ext cx="4860000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54" y="457200"/>
            <a:ext cx="4858893" cy="5943600"/>
          </a:xfrm>
          <a:prstGeom prst="rect">
            <a:avLst/>
          </a:prstGeom>
        </p:spPr>
      </p:pic>
      <p:pic>
        <p:nvPicPr>
          <p:cNvPr id="2" name="Vector" descr="preencoded.png">
            <a:extLst>
              <a:ext uri="{FF2B5EF4-FFF2-40B4-BE49-F238E27FC236}">
                <a16:creationId xmlns:a16="http://schemas.microsoft.com/office/drawing/2014/main" id="{3E2F0B2F-E077-AD70-D653-9C3C83D46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7706067" y="464802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129</Words>
  <Application>Microsoft Office PowerPoint</Application>
  <PresentationFormat>Широкоэкранный</PresentationFormat>
  <Paragraphs>10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 Light</vt:lpstr>
      <vt:lpstr>Arial</vt:lpstr>
      <vt:lpstr>Calibri</vt:lpstr>
      <vt:lpstr>Ubuntu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Метёлкин ДА</cp:lastModifiedBy>
  <cp:revision>17</cp:revision>
  <dcterms:created xsi:type="dcterms:W3CDTF">2024-12-03T06:33:00Z</dcterms:created>
  <dcterms:modified xsi:type="dcterms:W3CDTF">2024-12-04T16:38:14Z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60A8B46888524C01BEF0684D18BEBDB5_12</vt:lpwstr>
  </property>
  <property fmtid="{D5CDD505-2E9C-101B-9397-08002B2CF9AE}" pid="3" name="KSOProductBuildVer">
    <vt:lpwstr>1049-12.2.0.18911</vt:lpwstr>
  </property>
</Properties>
</file>